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7" r:id="rId2"/>
    <p:sldId id="258" r:id="rId3"/>
    <p:sldId id="260" r:id="rId4"/>
    <p:sldId id="259" r:id="rId5"/>
    <p:sldId id="265" r:id="rId6"/>
    <p:sldId id="262" r:id="rId7"/>
    <p:sldId id="263" r:id="rId8"/>
    <p:sldId id="264" r:id="rId9"/>
    <p:sldId id="266" r:id="rId10"/>
    <p:sldId id="267" r:id="rId11"/>
    <p:sldId id="268" r:id="rId12"/>
    <p:sldId id="261" r:id="rId13"/>
    <p:sldId id="288" r:id="rId14"/>
    <p:sldId id="289" r:id="rId15"/>
    <p:sldId id="300" r:id="rId16"/>
    <p:sldId id="301" r:id="rId17"/>
    <p:sldId id="317" r:id="rId18"/>
    <p:sldId id="303" r:id="rId19"/>
    <p:sldId id="304" r:id="rId20"/>
    <p:sldId id="306" r:id="rId21"/>
    <p:sldId id="307" r:id="rId22"/>
    <p:sldId id="309" r:id="rId23"/>
    <p:sldId id="308" r:id="rId24"/>
    <p:sldId id="310" r:id="rId25"/>
    <p:sldId id="311" r:id="rId26"/>
    <p:sldId id="312" r:id="rId27"/>
    <p:sldId id="313" r:id="rId28"/>
    <p:sldId id="314" r:id="rId29"/>
    <p:sldId id="318" r:id="rId30"/>
    <p:sldId id="319" r:id="rId31"/>
    <p:sldId id="320" r:id="rId32"/>
    <p:sldId id="321" r:id="rId33"/>
    <p:sldId id="322" r:id="rId34"/>
    <p:sldId id="323" r:id="rId35"/>
    <p:sldId id="327" r:id="rId36"/>
    <p:sldId id="328" r:id="rId37"/>
    <p:sldId id="329" r:id="rId38"/>
    <p:sldId id="330" r:id="rId39"/>
    <p:sldId id="331" r:id="rId40"/>
    <p:sldId id="332" r:id="rId41"/>
    <p:sldId id="333" r:id="rId42"/>
    <p:sldId id="324" r:id="rId43"/>
    <p:sldId id="325" r:id="rId44"/>
    <p:sldId id="326" r:id="rId45"/>
    <p:sldId id="28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0460"/>
    <a:srgbClr val="1C1C1C"/>
    <a:srgbClr val="68A3E1"/>
    <a:srgbClr val="3780D4"/>
    <a:srgbClr val="7CC6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4FD03-FD18-4433-9E70-3149BDF9B0E9}" type="datetimeFigureOut">
              <a:rPr lang="en-ID" smtClean="0"/>
              <a:t>11/03/2024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36858-FEAD-4F8F-8197-726093C73432}" type="slidenum">
              <a:rPr lang="en-ID" smtClean="0"/>
              <a:t>‹#›</a:t>
            </a:fld>
            <a:endParaRPr lang="en-ID"/>
          </a:p>
        </p:txBody>
      </p:sp>
    </p:spTree>
    <p:extLst>
      <p:ext uri="{BB962C8B-B14F-4D97-AF65-F5344CB8AC3E}">
        <p14:creationId xmlns:p14="http://schemas.microsoft.com/office/powerpoint/2010/main" val="1350611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007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90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517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050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233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259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68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55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834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302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10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155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665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17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615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729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7072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900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951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693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082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418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432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222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197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35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791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4411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656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992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1243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3fce2bc81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3fce2bc81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474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67267" y="1041565"/>
            <a:ext cx="6273600" cy="19320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8000" b="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7830267" y="3411700"/>
            <a:ext cx="3238000" cy="876800"/>
          </a:xfrm>
          <a:prstGeom prst="rect">
            <a:avLst/>
          </a:prstGeom>
          <a:solidFill>
            <a:schemeClr val="dk1"/>
          </a:solidFill>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2133">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30364441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950967" y="719333"/>
            <a:ext cx="3909600" cy="19804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0" name="Google Shape;40;p11"/>
          <p:cNvSpPr txBox="1">
            <a:spLocks noGrp="1"/>
          </p:cNvSpPr>
          <p:nvPr>
            <p:ph type="subTitle" idx="1"/>
          </p:nvPr>
        </p:nvSpPr>
        <p:spPr>
          <a:xfrm>
            <a:off x="1099867" y="2598100"/>
            <a:ext cx="3760800" cy="8796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solidFill>
                  <a:schemeClr val="lt1"/>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17250013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1"/>
        <p:cNvGrpSpPr/>
        <p:nvPr/>
      </p:nvGrpSpPr>
      <p:grpSpPr>
        <a:xfrm>
          <a:off x="0" y="0"/>
          <a:ext cx="0" cy="0"/>
          <a:chOff x="0" y="0"/>
          <a:chExt cx="0" cy="0"/>
        </a:xfrm>
      </p:grpSpPr>
    </p:spTree>
    <p:extLst>
      <p:ext uri="{BB962C8B-B14F-4D97-AF65-F5344CB8AC3E}">
        <p14:creationId xmlns:p14="http://schemas.microsoft.com/office/powerpoint/2010/main" val="274539300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960000" y="719333"/>
            <a:ext cx="10281200" cy="755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60351095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960000" y="719333"/>
            <a:ext cx="10281200" cy="882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4285156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5"/>
          <p:cNvSpPr txBox="1">
            <a:spLocks noGrp="1"/>
          </p:cNvSpPr>
          <p:nvPr>
            <p:ph type="title"/>
          </p:nvPr>
        </p:nvSpPr>
        <p:spPr>
          <a:xfrm>
            <a:off x="960000" y="719333"/>
            <a:ext cx="8044000" cy="865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15"/>
          <p:cNvSpPr txBox="1">
            <a:spLocks noGrp="1"/>
          </p:cNvSpPr>
          <p:nvPr>
            <p:ph type="subTitle" idx="1"/>
          </p:nvPr>
        </p:nvSpPr>
        <p:spPr>
          <a:xfrm>
            <a:off x="1427901" y="2204347"/>
            <a:ext cx="5832400" cy="4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 name="Google Shape;49;p15"/>
          <p:cNvSpPr txBox="1">
            <a:spLocks noGrp="1"/>
          </p:cNvSpPr>
          <p:nvPr>
            <p:ph type="subTitle" idx="2"/>
          </p:nvPr>
        </p:nvSpPr>
        <p:spPr>
          <a:xfrm>
            <a:off x="1427901" y="3316769"/>
            <a:ext cx="5832400" cy="4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15"/>
          <p:cNvSpPr txBox="1">
            <a:spLocks noGrp="1"/>
          </p:cNvSpPr>
          <p:nvPr>
            <p:ph type="subTitle" idx="3"/>
          </p:nvPr>
        </p:nvSpPr>
        <p:spPr>
          <a:xfrm>
            <a:off x="1427901" y="4429191"/>
            <a:ext cx="5832400" cy="4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15"/>
          <p:cNvSpPr txBox="1">
            <a:spLocks noGrp="1"/>
          </p:cNvSpPr>
          <p:nvPr>
            <p:ph type="subTitle" idx="4"/>
          </p:nvPr>
        </p:nvSpPr>
        <p:spPr>
          <a:xfrm>
            <a:off x="1427901" y="5541613"/>
            <a:ext cx="5832400" cy="4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15"/>
          <p:cNvSpPr txBox="1">
            <a:spLocks noGrp="1"/>
          </p:cNvSpPr>
          <p:nvPr>
            <p:ph type="title" idx="5" hasCustomPrompt="1"/>
          </p:nvPr>
        </p:nvSpPr>
        <p:spPr>
          <a:xfrm>
            <a:off x="1427900" y="1843500"/>
            <a:ext cx="979200" cy="436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3" name="Google Shape;53;p15"/>
          <p:cNvSpPr txBox="1">
            <a:spLocks noGrp="1"/>
          </p:cNvSpPr>
          <p:nvPr>
            <p:ph type="title" idx="6" hasCustomPrompt="1"/>
          </p:nvPr>
        </p:nvSpPr>
        <p:spPr>
          <a:xfrm>
            <a:off x="1427900" y="4062815"/>
            <a:ext cx="979200" cy="436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 name="Google Shape;54;p15"/>
          <p:cNvSpPr txBox="1">
            <a:spLocks noGrp="1"/>
          </p:cNvSpPr>
          <p:nvPr>
            <p:ph type="title" idx="7" hasCustomPrompt="1"/>
          </p:nvPr>
        </p:nvSpPr>
        <p:spPr>
          <a:xfrm>
            <a:off x="1427900" y="2953155"/>
            <a:ext cx="979200" cy="436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 name="Google Shape;55;p15"/>
          <p:cNvSpPr txBox="1">
            <a:spLocks noGrp="1"/>
          </p:cNvSpPr>
          <p:nvPr>
            <p:ph type="title" idx="8" hasCustomPrompt="1"/>
          </p:nvPr>
        </p:nvSpPr>
        <p:spPr>
          <a:xfrm>
            <a:off x="1427900" y="5172468"/>
            <a:ext cx="979200" cy="436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 name="Google Shape;56;p15"/>
          <p:cNvSpPr txBox="1">
            <a:spLocks noGrp="1"/>
          </p:cNvSpPr>
          <p:nvPr>
            <p:ph type="subTitle" idx="9"/>
          </p:nvPr>
        </p:nvSpPr>
        <p:spPr>
          <a:xfrm>
            <a:off x="2234300" y="1843495"/>
            <a:ext cx="5026000" cy="43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endParaRPr/>
          </a:p>
        </p:txBody>
      </p:sp>
      <p:sp>
        <p:nvSpPr>
          <p:cNvPr id="57" name="Google Shape;57;p15"/>
          <p:cNvSpPr txBox="1">
            <a:spLocks noGrp="1"/>
          </p:cNvSpPr>
          <p:nvPr>
            <p:ph type="subTitle" idx="13"/>
          </p:nvPr>
        </p:nvSpPr>
        <p:spPr>
          <a:xfrm>
            <a:off x="2234300" y="2953156"/>
            <a:ext cx="5026000" cy="43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endParaRPr/>
          </a:p>
        </p:txBody>
      </p:sp>
      <p:sp>
        <p:nvSpPr>
          <p:cNvPr id="58" name="Google Shape;58;p15"/>
          <p:cNvSpPr txBox="1">
            <a:spLocks noGrp="1"/>
          </p:cNvSpPr>
          <p:nvPr>
            <p:ph type="subTitle" idx="14"/>
          </p:nvPr>
        </p:nvSpPr>
        <p:spPr>
          <a:xfrm>
            <a:off x="2234300" y="4062811"/>
            <a:ext cx="5026000" cy="43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endParaRPr/>
          </a:p>
        </p:txBody>
      </p:sp>
      <p:sp>
        <p:nvSpPr>
          <p:cNvPr id="59" name="Google Shape;59;p15"/>
          <p:cNvSpPr txBox="1">
            <a:spLocks noGrp="1"/>
          </p:cNvSpPr>
          <p:nvPr>
            <p:ph type="subTitle" idx="15"/>
          </p:nvPr>
        </p:nvSpPr>
        <p:spPr>
          <a:xfrm>
            <a:off x="2234300" y="5172473"/>
            <a:ext cx="5026000" cy="43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000"/>
              <a:buFont typeface="Bebas Neue"/>
              <a:buNone/>
              <a:defRPr sz="2667">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667">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667">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667">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667">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667">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667">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667">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9798769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1109036" y="5423367"/>
            <a:ext cx="4871600" cy="7092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2667">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62" name="Google Shape;62;p16"/>
          <p:cNvSpPr txBox="1">
            <a:spLocks noGrp="1"/>
          </p:cNvSpPr>
          <p:nvPr>
            <p:ph type="subTitle" idx="1"/>
          </p:nvPr>
        </p:nvSpPr>
        <p:spPr>
          <a:xfrm>
            <a:off x="950967" y="2938167"/>
            <a:ext cx="10290000" cy="213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40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endParaRPr/>
          </a:p>
        </p:txBody>
      </p:sp>
    </p:spTree>
    <p:extLst>
      <p:ext uri="{BB962C8B-B14F-4D97-AF65-F5344CB8AC3E}">
        <p14:creationId xmlns:p14="http://schemas.microsoft.com/office/powerpoint/2010/main" val="33882094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5172233" y="675088"/>
            <a:ext cx="6068800" cy="99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7"/>
          <p:cNvSpPr txBox="1">
            <a:spLocks noGrp="1"/>
          </p:cNvSpPr>
          <p:nvPr>
            <p:ph type="subTitle" idx="1"/>
          </p:nvPr>
        </p:nvSpPr>
        <p:spPr>
          <a:xfrm>
            <a:off x="5172233" y="1566388"/>
            <a:ext cx="6068800" cy="105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7"/>
          <p:cNvSpPr>
            <a:spLocks noGrp="1"/>
          </p:cNvSpPr>
          <p:nvPr>
            <p:ph type="pic" idx="2"/>
          </p:nvPr>
        </p:nvSpPr>
        <p:spPr>
          <a:xfrm flipH="1">
            <a:off x="1001800" y="2822467"/>
            <a:ext cx="10188400" cy="3310000"/>
          </a:xfrm>
          <a:prstGeom prst="roundRect">
            <a:avLst>
              <a:gd name="adj" fmla="val 0"/>
            </a:avLst>
          </a:prstGeom>
          <a:noFill/>
          <a:ln>
            <a:noFill/>
          </a:ln>
          <a:effectLst>
            <a:outerShdw blurRad="57150" dist="57150" dir="1980000" algn="bl" rotWithShape="0">
              <a:schemeClr val="lt1">
                <a:alpha val="50000"/>
              </a:schemeClr>
            </a:outerShdw>
          </a:effectLst>
        </p:spPr>
      </p:sp>
    </p:spTree>
    <p:extLst>
      <p:ext uri="{BB962C8B-B14F-4D97-AF65-F5344CB8AC3E}">
        <p14:creationId xmlns:p14="http://schemas.microsoft.com/office/powerpoint/2010/main" val="39253116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950967" y="719333"/>
            <a:ext cx="4040400" cy="1711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8"/>
          <p:cNvSpPr txBox="1">
            <a:spLocks noGrp="1"/>
          </p:cNvSpPr>
          <p:nvPr>
            <p:ph type="subTitle" idx="1"/>
          </p:nvPr>
        </p:nvSpPr>
        <p:spPr>
          <a:xfrm>
            <a:off x="950967" y="2423900"/>
            <a:ext cx="4040400" cy="1383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861359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950967" y="719333"/>
            <a:ext cx="10316800" cy="921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9"/>
          <p:cNvSpPr txBox="1">
            <a:spLocks noGrp="1"/>
          </p:cNvSpPr>
          <p:nvPr>
            <p:ph type="subTitle" idx="1"/>
          </p:nvPr>
        </p:nvSpPr>
        <p:spPr>
          <a:xfrm>
            <a:off x="950967" y="4775372"/>
            <a:ext cx="3703600" cy="13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9"/>
          <p:cNvSpPr txBox="1">
            <a:spLocks noGrp="1"/>
          </p:cNvSpPr>
          <p:nvPr>
            <p:ph type="subTitle" idx="2"/>
          </p:nvPr>
        </p:nvSpPr>
        <p:spPr>
          <a:xfrm>
            <a:off x="950967" y="2628737"/>
            <a:ext cx="3703600" cy="13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9"/>
          <p:cNvSpPr txBox="1">
            <a:spLocks noGrp="1"/>
          </p:cNvSpPr>
          <p:nvPr>
            <p:ph type="subTitle" idx="3"/>
          </p:nvPr>
        </p:nvSpPr>
        <p:spPr>
          <a:xfrm>
            <a:off x="950967" y="4195829"/>
            <a:ext cx="37036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75" name="Google Shape;75;p19"/>
          <p:cNvSpPr txBox="1">
            <a:spLocks noGrp="1"/>
          </p:cNvSpPr>
          <p:nvPr>
            <p:ph type="subTitle" idx="4"/>
          </p:nvPr>
        </p:nvSpPr>
        <p:spPr>
          <a:xfrm>
            <a:off x="950967" y="2049200"/>
            <a:ext cx="37036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66732130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960000" y="719333"/>
            <a:ext cx="10281200" cy="79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20"/>
          <p:cNvSpPr txBox="1">
            <a:spLocks noGrp="1"/>
          </p:cNvSpPr>
          <p:nvPr>
            <p:ph type="subTitle" idx="1"/>
          </p:nvPr>
        </p:nvSpPr>
        <p:spPr>
          <a:xfrm>
            <a:off x="7076300" y="4813363"/>
            <a:ext cx="4164800" cy="131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20"/>
          <p:cNvSpPr txBox="1">
            <a:spLocks noGrp="1"/>
          </p:cNvSpPr>
          <p:nvPr>
            <p:ph type="subTitle" idx="2"/>
          </p:nvPr>
        </p:nvSpPr>
        <p:spPr>
          <a:xfrm>
            <a:off x="950967" y="2827893"/>
            <a:ext cx="4164800" cy="13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20"/>
          <p:cNvSpPr txBox="1">
            <a:spLocks noGrp="1"/>
          </p:cNvSpPr>
          <p:nvPr>
            <p:ph type="subTitle" idx="3"/>
          </p:nvPr>
        </p:nvSpPr>
        <p:spPr>
          <a:xfrm>
            <a:off x="7076300" y="4359600"/>
            <a:ext cx="4164800" cy="55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81" name="Google Shape;81;p20"/>
          <p:cNvSpPr txBox="1">
            <a:spLocks noGrp="1"/>
          </p:cNvSpPr>
          <p:nvPr>
            <p:ph type="subTitle" idx="4"/>
          </p:nvPr>
        </p:nvSpPr>
        <p:spPr>
          <a:xfrm>
            <a:off x="950967" y="2374133"/>
            <a:ext cx="4164800" cy="5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8996020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770633" y="719317"/>
            <a:ext cx="6470400" cy="1364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title" idx="2" hasCustomPrompt="1"/>
          </p:nvPr>
        </p:nvSpPr>
        <p:spPr>
          <a:xfrm>
            <a:off x="8450833" y="4767767"/>
            <a:ext cx="2790400" cy="1364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10666"/>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 name="Google Shape;14;p3"/>
          <p:cNvSpPr txBox="1">
            <a:spLocks noGrp="1"/>
          </p:cNvSpPr>
          <p:nvPr>
            <p:ph type="subTitle" idx="1"/>
          </p:nvPr>
        </p:nvSpPr>
        <p:spPr>
          <a:xfrm>
            <a:off x="4909367" y="2157017"/>
            <a:ext cx="6150000" cy="568800"/>
          </a:xfrm>
          <a:prstGeom prst="rect">
            <a:avLst/>
          </a:prstGeom>
          <a:solidFill>
            <a:schemeClr val="dk1"/>
          </a:solid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370669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950884" y="719333"/>
            <a:ext cx="10281200" cy="1034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 name="Google Shape;84;p21"/>
          <p:cNvSpPr txBox="1">
            <a:spLocks noGrp="1"/>
          </p:cNvSpPr>
          <p:nvPr>
            <p:ph type="subTitle" idx="1"/>
          </p:nvPr>
        </p:nvSpPr>
        <p:spPr>
          <a:xfrm>
            <a:off x="950884" y="2393871"/>
            <a:ext cx="3534000" cy="11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21"/>
          <p:cNvSpPr txBox="1">
            <a:spLocks noGrp="1"/>
          </p:cNvSpPr>
          <p:nvPr>
            <p:ph type="subTitle" idx="2"/>
          </p:nvPr>
        </p:nvSpPr>
        <p:spPr>
          <a:xfrm>
            <a:off x="7707117" y="4973373"/>
            <a:ext cx="3534000" cy="11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21"/>
          <p:cNvSpPr txBox="1">
            <a:spLocks noGrp="1"/>
          </p:cNvSpPr>
          <p:nvPr>
            <p:ph type="subTitle" idx="3"/>
          </p:nvPr>
        </p:nvSpPr>
        <p:spPr>
          <a:xfrm>
            <a:off x="4329000" y="3683621"/>
            <a:ext cx="3534000" cy="11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21"/>
          <p:cNvSpPr txBox="1">
            <a:spLocks noGrp="1"/>
          </p:cNvSpPr>
          <p:nvPr>
            <p:ph type="subTitle" idx="4"/>
          </p:nvPr>
        </p:nvSpPr>
        <p:spPr>
          <a:xfrm>
            <a:off x="950884" y="1919805"/>
            <a:ext cx="35340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88" name="Google Shape;88;p21"/>
          <p:cNvSpPr txBox="1">
            <a:spLocks noGrp="1"/>
          </p:cNvSpPr>
          <p:nvPr>
            <p:ph type="subTitle" idx="5"/>
          </p:nvPr>
        </p:nvSpPr>
        <p:spPr>
          <a:xfrm>
            <a:off x="7707117" y="4499308"/>
            <a:ext cx="35340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89" name="Google Shape;89;p21"/>
          <p:cNvSpPr txBox="1">
            <a:spLocks noGrp="1"/>
          </p:cNvSpPr>
          <p:nvPr>
            <p:ph type="subTitle" idx="6"/>
          </p:nvPr>
        </p:nvSpPr>
        <p:spPr>
          <a:xfrm>
            <a:off x="4329000" y="3209556"/>
            <a:ext cx="35340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95866130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946785" y="719333"/>
            <a:ext cx="10281200" cy="95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22"/>
          <p:cNvSpPr txBox="1">
            <a:spLocks noGrp="1"/>
          </p:cNvSpPr>
          <p:nvPr>
            <p:ph type="subTitle" idx="1"/>
          </p:nvPr>
        </p:nvSpPr>
        <p:spPr>
          <a:xfrm>
            <a:off x="946785" y="2312404"/>
            <a:ext cx="5095200" cy="7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22"/>
          <p:cNvSpPr txBox="1">
            <a:spLocks noGrp="1"/>
          </p:cNvSpPr>
          <p:nvPr>
            <p:ph type="subTitle" idx="2"/>
          </p:nvPr>
        </p:nvSpPr>
        <p:spPr>
          <a:xfrm>
            <a:off x="946785" y="5373272"/>
            <a:ext cx="5095200" cy="7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22"/>
          <p:cNvSpPr txBox="1">
            <a:spLocks noGrp="1"/>
          </p:cNvSpPr>
          <p:nvPr>
            <p:ph type="subTitle" idx="3"/>
          </p:nvPr>
        </p:nvSpPr>
        <p:spPr>
          <a:xfrm>
            <a:off x="946785" y="3842837"/>
            <a:ext cx="5095200" cy="7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22"/>
          <p:cNvSpPr txBox="1">
            <a:spLocks noGrp="1"/>
          </p:cNvSpPr>
          <p:nvPr>
            <p:ph type="subTitle" idx="4"/>
          </p:nvPr>
        </p:nvSpPr>
        <p:spPr>
          <a:xfrm>
            <a:off x="946785" y="1855105"/>
            <a:ext cx="50952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96" name="Google Shape;96;p22"/>
          <p:cNvSpPr txBox="1">
            <a:spLocks noGrp="1"/>
          </p:cNvSpPr>
          <p:nvPr>
            <p:ph type="subTitle" idx="5"/>
          </p:nvPr>
        </p:nvSpPr>
        <p:spPr>
          <a:xfrm>
            <a:off x="946785" y="4915976"/>
            <a:ext cx="50952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97" name="Google Shape;97;p22"/>
          <p:cNvSpPr txBox="1">
            <a:spLocks noGrp="1"/>
          </p:cNvSpPr>
          <p:nvPr>
            <p:ph type="subTitle" idx="6"/>
          </p:nvPr>
        </p:nvSpPr>
        <p:spPr>
          <a:xfrm>
            <a:off x="946785" y="3385540"/>
            <a:ext cx="50952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5658091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23"/>
          <p:cNvSpPr txBox="1">
            <a:spLocks noGrp="1"/>
          </p:cNvSpPr>
          <p:nvPr>
            <p:ph type="title"/>
          </p:nvPr>
        </p:nvSpPr>
        <p:spPr>
          <a:xfrm>
            <a:off x="950967" y="719333"/>
            <a:ext cx="6650000" cy="860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 name="Google Shape;100;p23"/>
          <p:cNvSpPr txBox="1">
            <a:spLocks noGrp="1"/>
          </p:cNvSpPr>
          <p:nvPr>
            <p:ph type="subTitle" idx="1"/>
          </p:nvPr>
        </p:nvSpPr>
        <p:spPr>
          <a:xfrm>
            <a:off x="950967" y="2622523"/>
            <a:ext cx="2928400" cy="7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3"/>
          <p:cNvSpPr txBox="1">
            <a:spLocks noGrp="1"/>
          </p:cNvSpPr>
          <p:nvPr>
            <p:ph type="subTitle" idx="2"/>
          </p:nvPr>
        </p:nvSpPr>
        <p:spPr>
          <a:xfrm>
            <a:off x="950967" y="4770563"/>
            <a:ext cx="2928400" cy="7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23"/>
          <p:cNvSpPr txBox="1">
            <a:spLocks noGrp="1"/>
          </p:cNvSpPr>
          <p:nvPr>
            <p:ph type="subTitle" idx="3"/>
          </p:nvPr>
        </p:nvSpPr>
        <p:spPr>
          <a:xfrm>
            <a:off x="4261971" y="2622524"/>
            <a:ext cx="2928400" cy="7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3"/>
          <p:cNvSpPr txBox="1">
            <a:spLocks noGrp="1"/>
          </p:cNvSpPr>
          <p:nvPr>
            <p:ph type="subTitle" idx="4"/>
          </p:nvPr>
        </p:nvSpPr>
        <p:spPr>
          <a:xfrm>
            <a:off x="4261971" y="4770563"/>
            <a:ext cx="2928400" cy="7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3"/>
          <p:cNvSpPr txBox="1">
            <a:spLocks noGrp="1"/>
          </p:cNvSpPr>
          <p:nvPr>
            <p:ph type="subTitle" idx="5"/>
          </p:nvPr>
        </p:nvSpPr>
        <p:spPr>
          <a:xfrm>
            <a:off x="950967" y="2230515"/>
            <a:ext cx="2928400" cy="57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105" name="Google Shape;105;p23"/>
          <p:cNvSpPr txBox="1">
            <a:spLocks noGrp="1"/>
          </p:cNvSpPr>
          <p:nvPr>
            <p:ph type="subTitle" idx="6"/>
          </p:nvPr>
        </p:nvSpPr>
        <p:spPr>
          <a:xfrm>
            <a:off x="950967" y="4378553"/>
            <a:ext cx="2928400" cy="57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106" name="Google Shape;106;p23"/>
          <p:cNvSpPr txBox="1">
            <a:spLocks noGrp="1"/>
          </p:cNvSpPr>
          <p:nvPr>
            <p:ph type="subTitle" idx="7"/>
          </p:nvPr>
        </p:nvSpPr>
        <p:spPr>
          <a:xfrm>
            <a:off x="4261971" y="2230516"/>
            <a:ext cx="2928400" cy="57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107" name="Google Shape;107;p23"/>
          <p:cNvSpPr txBox="1">
            <a:spLocks noGrp="1"/>
          </p:cNvSpPr>
          <p:nvPr>
            <p:ph type="subTitle" idx="8"/>
          </p:nvPr>
        </p:nvSpPr>
        <p:spPr>
          <a:xfrm>
            <a:off x="4261973" y="4378555"/>
            <a:ext cx="2928400" cy="57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41440169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959933" y="719333"/>
            <a:ext cx="6844400" cy="904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24"/>
          <p:cNvSpPr txBox="1">
            <a:spLocks noGrp="1"/>
          </p:cNvSpPr>
          <p:nvPr>
            <p:ph type="subTitle" idx="1"/>
          </p:nvPr>
        </p:nvSpPr>
        <p:spPr>
          <a:xfrm>
            <a:off x="962079" y="2366103"/>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4"/>
          <p:cNvSpPr txBox="1">
            <a:spLocks noGrp="1"/>
          </p:cNvSpPr>
          <p:nvPr>
            <p:ph type="subTitle" idx="2"/>
          </p:nvPr>
        </p:nvSpPr>
        <p:spPr>
          <a:xfrm>
            <a:off x="8533921" y="3577224"/>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4"/>
          <p:cNvSpPr txBox="1">
            <a:spLocks noGrp="1"/>
          </p:cNvSpPr>
          <p:nvPr>
            <p:ph type="subTitle" idx="3"/>
          </p:nvPr>
        </p:nvSpPr>
        <p:spPr>
          <a:xfrm>
            <a:off x="962079" y="4221500"/>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4"/>
          <p:cNvSpPr txBox="1">
            <a:spLocks noGrp="1"/>
          </p:cNvSpPr>
          <p:nvPr>
            <p:ph type="subTitle" idx="4"/>
          </p:nvPr>
        </p:nvSpPr>
        <p:spPr>
          <a:xfrm>
            <a:off x="8533911" y="5440700"/>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4"/>
          <p:cNvSpPr txBox="1">
            <a:spLocks noGrp="1"/>
          </p:cNvSpPr>
          <p:nvPr>
            <p:ph type="subTitle" idx="5"/>
          </p:nvPr>
        </p:nvSpPr>
        <p:spPr>
          <a:xfrm>
            <a:off x="4748000" y="2975703"/>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4"/>
          <p:cNvSpPr txBox="1">
            <a:spLocks noGrp="1"/>
          </p:cNvSpPr>
          <p:nvPr>
            <p:ph type="subTitle" idx="6"/>
          </p:nvPr>
        </p:nvSpPr>
        <p:spPr>
          <a:xfrm>
            <a:off x="4748000" y="4831100"/>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4"/>
          <p:cNvSpPr txBox="1">
            <a:spLocks noGrp="1"/>
          </p:cNvSpPr>
          <p:nvPr>
            <p:ph type="subTitle" idx="7"/>
          </p:nvPr>
        </p:nvSpPr>
        <p:spPr>
          <a:xfrm>
            <a:off x="962079" y="1898533"/>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117" name="Google Shape;117;p24"/>
          <p:cNvSpPr txBox="1">
            <a:spLocks noGrp="1"/>
          </p:cNvSpPr>
          <p:nvPr>
            <p:ph type="subTitle" idx="8"/>
          </p:nvPr>
        </p:nvSpPr>
        <p:spPr>
          <a:xfrm>
            <a:off x="8533921" y="3117743"/>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118" name="Google Shape;118;p24"/>
          <p:cNvSpPr txBox="1">
            <a:spLocks noGrp="1"/>
          </p:cNvSpPr>
          <p:nvPr>
            <p:ph type="subTitle" idx="9"/>
          </p:nvPr>
        </p:nvSpPr>
        <p:spPr>
          <a:xfrm>
            <a:off x="962079" y="3754995"/>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119" name="Google Shape;119;p24"/>
          <p:cNvSpPr txBox="1">
            <a:spLocks noGrp="1"/>
          </p:cNvSpPr>
          <p:nvPr>
            <p:ph type="subTitle" idx="13"/>
          </p:nvPr>
        </p:nvSpPr>
        <p:spPr>
          <a:xfrm>
            <a:off x="8533911" y="4965517"/>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120" name="Google Shape;120;p24"/>
          <p:cNvSpPr txBox="1">
            <a:spLocks noGrp="1"/>
          </p:cNvSpPr>
          <p:nvPr>
            <p:ph type="subTitle" idx="14"/>
          </p:nvPr>
        </p:nvSpPr>
        <p:spPr>
          <a:xfrm>
            <a:off x="4748000" y="2508133"/>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121" name="Google Shape;121;p24"/>
          <p:cNvSpPr txBox="1">
            <a:spLocks noGrp="1"/>
          </p:cNvSpPr>
          <p:nvPr>
            <p:ph type="subTitle" idx="15"/>
          </p:nvPr>
        </p:nvSpPr>
        <p:spPr>
          <a:xfrm>
            <a:off x="4748000" y="4348063"/>
            <a:ext cx="2696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5349838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951065" y="829213"/>
            <a:ext cx="5138800" cy="10252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33" b="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4" name="Google Shape;124;p25"/>
          <p:cNvSpPr txBox="1">
            <a:spLocks noGrp="1"/>
          </p:cNvSpPr>
          <p:nvPr>
            <p:ph type="subTitle" idx="1"/>
          </p:nvPr>
        </p:nvSpPr>
        <p:spPr>
          <a:xfrm>
            <a:off x="1060665" y="1854387"/>
            <a:ext cx="5029200" cy="436800"/>
          </a:xfrm>
          <a:prstGeom prst="rect">
            <a:avLst/>
          </a:prstGeom>
          <a:solidFill>
            <a:schemeClr val="dk1"/>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125" name="Google Shape;125;p25"/>
          <p:cNvSpPr txBox="1">
            <a:spLocks noGrp="1"/>
          </p:cNvSpPr>
          <p:nvPr>
            <p:ph type="title" idx="2" hasCustomPrompt="1"/>
          </p:nvPr>
        </p:nvSpPr>
        <p:spPr>
          <a:xfrm>
            <a:off x="951065" y="2699516"/>
            <a:ext cx="5138800" cy="10252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33" b="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6" name="Google Shape;126;p25"/>
          <p:cNvSpPr txBox="1">
            <a:spLocks noGrp="1"/>
          </p:cNvSpPr>
          <p:nvPr>
            <p:ph type="subTitle" idx="3"/>
          </p:nvPr>
        </p:nvSpPr>
        <p:spPr>
          <a:xfrm>
            <a:off x="1060665" y="3719103"/>
            <a:ext cx="5029200" cy="436800"/>
          </a:xfrm>
          <a:prstGeom prst="rect">
            <a:avLst/>
          </a:prstGeom>
          <a:solidFill>
            <a:schemeClr val="dk1"/>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127" name="Google Shape;127;p25"/>
          <p:cNvSpPr txBox="1">
            <a:spLocks noGrp="1"/>
          </p:cNvSpPr>
          <p:nvPr>
            <p:ph type="title" idx="4" hasCustomPrompt="1"/>
          </p:nvPr>
        </p:nvSpPr>
        <p:spPr>
          <a:xfrm>
            <a:off x="951065" y="4561653"/>
            <a:ext cx="5138800" cy="10252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33" b="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8" name="Google Shape;128;p25"/>
          <p:cNvSpPr txBox="1">
            <a:spLocks noGrp="1"/>
          </p:cNvSpPr>
          <p:nvPr>
            <p:ph type="subTitle" idx="5"/>
          </p:nvPr>
        </p:nvSpPr>
        <p:spPr>
          <a:xfrm>
            <a:off x="1060665" y="5583820"/>
            <a:ext cx="5029200" cy="436800"/>
          </a:xfrm>
          <a:prstGeom prst="rect">
            <a:avLst/>
          </a:prstGeom>
          <a:solidFill>
            <a:schemeClr val="dk1"/>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186393075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Numbers and text 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title" hasCustomPrompt="1"/>
          </p:nvPr>
        </p:nvSpPr>
        <p:spPr>
          <a:xfrm>
            <a:off x="4873067" y="4926900"/>
            <a:ext cx="1294000" cy="58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667"/>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31" name="Google Shape;131;p26"/>
          <p:cNvSpPr txBox="1">
            <a:spLocks noGrp="1"/>
          </p:cNvSpPr>
          <p:nvPr>
            <p:ph type="subTitle" idx="1"/>
          </p:nvPr>
        </p:nvSpPr>
        <p:spPr>
          <a:xfrm>
            <a:off x="6180144" y="2229632"/>
            <a:ext cx="4096400" cy="8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132" name="Google Shape;132;p26"/>
          <p:cNvSpPr txBox="1">
            <a:spLocks noGrp="1"/>
          </p:cNvSpPr>
          <p:nvPr>
            <p:ph type="subTitle" idx="2"/>
          </p:nvPr>
        </p:nvSpPr>
        <p:spPr>
          <a:xfrm>
            <a:off x="6180139" y="1832500"/>
            <a:ext cx="4096400" cy="5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133" name="Google Shape;133;p26"/>
          <p:cNvSpPr txBox="1">
            <a:spLocks noGrp="1"/>
          </p:cNvSpPr>
          <p:nvPr>
            <p:ph type="title" idx="3" hasCustomPrompt="1"/>
          </p:nvPr>
        </p:nvSpPr>
        <p:spPr>
          <a:xfrm>
            <a:off x="4873067" y="1832467"/>
            <a:ext cx="1294000" cy="58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667"/>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34" name="Google Shape;134;p26"/>
          <p:cNvSpPr txBox="1">
            <a:spLocks noGrp="1"/>
          </p:cNvSpPr>
          <p:nvPr>
            <p:ph type="subTitle" idx="4"/>
          </p:nvPr>
        </p:nvSpPr>
        <p:spPr>
          <a:xfrm>
            <a:off x="6180144" y="3776857"/>
            <a:ext cx="4096400" cy="8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135" name="Google Shape;135;p26"/>
          <p:cNvSpPr txBox="1">
            <a:spLocks noGrp="1"/>
          </p:cNvSpPr>
          <p:nvPr>
            <p:ph type="subTitle" idx="5"/>
          </p:nvPr>
        </p:nvSpPr>
        <p:spPr>
          <a:xfrm>
            <a:off x="6180141" y="3379717"/>
            <a:ext cx="4096400" cy="5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136" name="Google Shape;136;p26"/>
          <p:cNvSpPr txBox="1">
            <a:spLocks noGrp="1"/>
          </p:cNvSpPr>
          <p:nvPr>
            <p:ph type="title" idx="6" hasCustomPrompt="1"/>
          </p:nvPr>
        </p:nvSpPr>
        <p:spPr>
          <a:xfrm>
            <a:off x="4873067" y="3379684"/>
            <a:ext cx="1294000" cy="58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667"/>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37" name="Google Shape;137;p26"/>
          <p:cNvSpPr txBox="1">
            <a:spLocks noGrp="1"/>
          </p:cNvSpPr>
          <p:nvPr>
            <p:ph type="subTitle" idx="7"/>
          </p:nvPr>
        </p:nvSpPr>
        <p:spPr>
          <a:xfrm>
            <a:off x="6180144" y="5324083"/>
            <a:ext cx="4096400" cy="8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138" name="Google Shape;138;p26"/>
          <p:cNvSpPr txBox="1">
            <a:spLocks noGrp="1"/>
          </p:cNvSpPr>
          <p:nvPr>
            <p:ph type="subTitle" idx="8"/>
          </p:nvPr>
        </p:nvSpPr>
        <p:spPr>
          <a:xfrm>
            <a:off x="6180141" y="4926933"/>
            <a:ext cx="4096400" cy="5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139" name="Google Shape;139;p26"/>
          <p:cNvSpPr txBox="1">
            <a:spLocks noGrp="1"/>
          </p:cNvSpPr>
          <p:nvPr>
            <p:ph type="title" idx="9"/>
          </p:nvPr>
        </p:nvSpPr>
        <p:spPr>
          <a:xfrm>
            <a:off x="960000" y="719333"/>
            <a:ext cx="10281200" cy="970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4788123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950967" y="653885"/>
            <a:ext cx="5430000" cy="1636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7"/>
          <p:cNvSpPr txBox="1">
            <a:spLocks noGrp="1"/>
          </p:cNvSpPr>
          <p:nvPr>
            <p:ph type="subTitle" idx="1"/>
          </p:nvPr>
        </p:nvSpPr>
        <p:spPr>
          <a:xfrm>
            <a:off x="950967" y="2149800"/>
            <a:ext cx="5430000" cy="150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7"/>
          <p:cNvSpPr txBox="1"/>
          <p:nvPr/>
        </p:nvSpPr>
        <p:spPr>
          <a:xfrm>
            <a:off x="950967" y="4886693"/>
            <a:ext cx="5430000" cy="888000"/>
          </a:xfrm>
          <a:prstGeom prst="rect">
            <a:avLst/>
          </a:prstGeom>
          <a:noFill/>
          <a:ln>
            <a:noFill/>
          </a:ln>
        </p:spPr>
        <p:txBody>
          <a:bodyPr spcFirstLastPara="1" wrap="square" lIns="121900" tIns="121900" rIns="121900" bIns="121900" anchor="ctr" anchorCtr="0">
            <a:noAutofit/>
          </a:bodyPr>
          <a:lstStyle/>
          <a:p>
            <a:pPr marL="0" lvl="0" indent="0" algn="l" rtl="0">
              <a:spcBef>
                <a:spcPts val="400"/>
              </a:spcBef>
              <a:spcAft>
                <a:spcPts val="0"/>
              </a:spcAft>
              <a:buNone/>
            </a:pPr>
            <a:r>
              <a:rPr lang="en" sz="1600" b="1">
                <a:solidFill>
                  <a:schemeClr val="dk1"/>
                </a:solidFill>
                <a:latin typeface="Montserrat"/>
                <a:ea typeface="Montserrat"/>
                <a:cs typeface="Montserrat"/>
                <a:sym typeface="Montserrat"/>
              </a:rPr>
              <a:t>CREDITS:</a:t>
            </a:r>
            <a:r>
              <a:rPr lang="en" sz="1600">
                <a:solidFill>
                  <a:schemeClr val="dk1"/>
                </a:solidFill>
                <a:latin typeface="Montserrat"/>
                <a:ea typeface="Montserrat"/>
                <a:cs typeface="Montserrat"/>
                <a:sym typeface="Montserrat"/>
              </a:rPr>
              <a:t> </a:t>
            </a:r>
            <a:r>
              <a:rPr lang="en" sz="1600">
                <a:solidFill>
                  <a:schemeClr val="dk1"/>
                </a:solidFill>
                <a:latin typeface="Montserrat Medium"/>
                <a:ea typeface="Montserrat Medium"/>
                <a:cs typeface="Montserrat Medium"/>
                <a:sym typeface="Montserrat Medium"/>
              </a:rPr>
              <a:t>This presentation template was created by </a:t>
            </a:r>
            <a:r>
              <a:rPr lang="en" sz="16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600">
                <a:solidFill>
                  <a:schemeClr val="dk1"/>
                </a:solidFill>
                <a:latin typeface="Montserrat"/>
                <a:ea typeface="Montserrat"/>
                <a:cs typeface="Montserrat"/>
                <a:sym typeface="Montserrat"/>
              </a:rPr>
              <a:t>, </a:t>
            </a:r>
            <a:r>
              <a:rPr lang="en" sz="1600">
                <a:solidFill>
                  <a:schemeClr val="dk1"/>
                </a:solidFill>
                <a:latin typeface="Montserrat Medium"/>
                <a:ea typeface="Montserrat Medium"/>
                <a:cs typeface="Montserrat Medium"/>
                <a:sym typeface="Montserrat Medium"/>
              </a:rPr>
              <a:t>and includes icons by</a:t>
            </a:r>
            <a:r>
              <a:rPr lang="en" sz="1600">
                <a:solidFill>
                  <a:schemeClr val="dk1"/>
                </a:solidFill>
                <a:latin typeface="Montserrat"/>
                <a:ea typeface="Montserrat"/>
                <a:cs typeface="Montserrat"/>
                <a:sym typeface="Montserrat"/>
              </a:rPr>
              <a:t> </a:t>
            </a:r>
            <a:r>
              <a:rPr lang="en" sz="16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600">
                <a:solidFill>
                  <a:schemeClr val="dk1"/>
                </a:solidFill>
                <a:latin typeface="Montserrat"/>
                <a:ea typeface="Montserrat"/>
                <a:cs typeface="Montserrat"/>
                <a:sym typeface="Montserrat"/>
              </a:rPr>
              <a:t>, </a:t>
            </a:r>
            <a:r>
              <a:rPr lang="en" sz="1600">
                <a:solidFill>
                  <a:schemeClr val="dk1"/>
                </a:solidFill>
                <a:latin typeface="Montserrat Medium"/>
                <a:ea typeface="Montserrat Medium"/>
                <a:cs typeface="Montserrat Medium"/>
                <a:sym typeface="Montserrat Medium"/>
              </a:rPr>
              <a:t>and infographics &amp; images by </a:t>
            </a:r>
            <a:r>
              <a:rPr lang="en" sz="16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r>
              <a:rPr lang="en" sz="1600">
                <a:solidFill>
                  <a:schemeClr val="dk1"/>
                </a:solidFill>
                <a:latin typeface="Montserrat"/>
                <a:ea typeface="Montserrat"/>
                <a:cs typeface="Montserrat"/>
                <a:sym typeface="Montserrat"/>
              </a:rPr>
              <a:t> </a:t>
            </a:r>
            <a:endParaRPr sz="1600" b="1">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3532162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extLst>
      <p:ext uri="{BB962C8B-B14F-4D97-AF65-F5344CB8AC3E}">
        <p14:creationId xmlns:p14="http://schemas.microsoft.com/office/powerpoint/2010/main" val="17488361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145"/>
        <p:cNvGrpSpPr/>
        <p:nvPr/>
      </p:nvGrpSpPr>
      <p:grpSpPr>
        <a:xfrm>
          <a:off x="0" y="0"/>
          <a:ext cx="0" cy="0"/>
          <a:chOff x="0" y="0"/>
          <a:chExt cx="0" cy="0"/>
        </a:xfrm>
      </p:grpSpPr>
    </p:spTree>
    <p:extLst>
      <p:ext uri="{BB962C8B-B14F-4D97-AF65-F5344CB8AC3E}">
        <p14:creationId xmlns:p14="http://schemas.microsoft.com/office/powerpoint/2010/main" val="124716949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719333"/>
            <a:ext cx="10281200" cy="849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960000" y="1840367"/>
            <a:ext cx="6115200" cy="3842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Char char="●"/>
              <a:defRPr sz="1600"/>
            </a:lvl1pPr>
            <a:lvl2pPr marL="1219170" lvl="1" indent="-406390" rtl="0">
              <a:lnSpc>
                <a:spcPct val="115000"/>
              </a:lnSpc>
              <a:spcBef>
                <a:spcPts val="0"/>
              </a:spcBef>
              <a:spcAft>
                <a:spcPts val="0"/>
              </a:spcAft>
              <a:buSzPts val="1200"/>
              <a:buChar char="○"/>
              <a:defRPr sz="1600"/>
            </a:lvl2pPr>
            <a:lvl3pPr marL="1828754" lvl="2" indent="-406390" rtl="0">
              <a:lnSpc>
                <a:spcPct val="115000"/>
              </a:lnSpc>
              <a:spcBef>
                <a:spcPts val="2133"/>
              </a:spcBef>
              <a:spcAft>
                <a:spcPts val="0"/>
              </a:spcAft>
              <a:buSzPts val="1200"/>
              <a:buChar char="■"/>
              <a:defRPr sz="1600"/>
            </a:lvl3pPr>
            <a:lvl4pPr marL="2438339" lvl="3" indent="-406390" rtl="0">
              <a:lnSpc>
                <a:spcPct val="115000"/>
              </a:lnSpc>
              <a:spcBef>
                <a:spcPts val="2133"/>
              </a:spcBef>
              <a:spcAft>
                <a:spcPts val="0"/>
              </a:spcAft>
              <a:buSzPts val="1200"/>
              <a:buChar char="●"/>
              <a:defRPr sz="1600"/>
            </a:lvl4pPr>
            <a:lvl5pPr marL="3047924" lvl="4" indent="-406390" rtl="0">
              <a:lnSpc>
                <a:spcPct val="115000"/>
              </a:lnSpc>
              <a:spcBef>
                <a:spcPts val="2133"/>
              </a:spcBef>
              <a:spcAft>
                <a:spcPts val="0"/>
              </a:spcAft>
              <a:buSzPts val="1200"/>
              <a:buChar char="○"/>
              <a:defRPr sz="1600"/>
            </a:lvl5pPr>
            <a:lvl6pPr marL="3657509" lvl="5" indent="-406390" rtl="0">
              <a:lnSpc>
                <a:spcPct val="115000"/>
              </a:lnSpc>
              <a:spcBef>
                <a:spcPts val="2133"/>
              </a:spcBef>
              <a:spcAft>
                <a:spcPts val="0"/>
              </a:spcAft>
              <a:buSzPts val="1200"/>
              <a:buChar char="■"/>
              <a:defRPr sz="1600"/>
            </a:lvl6pPr>
            <a:lvl7pPr marL="4267093" lvl="6" indent="-406390" rtl="0">
              <a:lnSpc>
                <a:spcPct val="115000"/>
              </a:lnSpc>
              <a:spcBef>
                <a:spcPts val="2133"/>
              </a:spcBef>
              <a:spcAft>
                <a:spcPts val="0"/>
              </a:spcAft>
              <a:buSzPts val="1200"/>
              <a:buChar char="●"/>
              <a:defRPr sz="1600"/>
            </a:lvl7pPr>
            <a:lvl8pPr marL="4876678" lvl="7" indent="-406390" rtl="0">
              <a:lnSpc>
                <a:spcPct val="115000"/>
              </a:lnSpc>
              <a:spcBef>
                <a:spcPts val="2133"/>
              </a:spcBef>
              <a:spcAft>
                <a:spcPts val="0"/>
              </a:spcAft>
              <a:buSzPts val="1200"/>
              <a:buChar char="○"/>
              <a:defRPr sz="1600"/>
            </a:lvl8pPr>
            <a:lvl9pPr marL="5486263" lvl="8" indent="-406390" rtl="0">
              <a:lnSpc>
                <a:spcPct val="115000"/>
              </a:lnSpc>
              <a:spcBef>
                <a:spcPts val="2133"/>
              </a:spcBef>
              <a:spcAft>
                <a:spcPts val="2133"/>
              </a:spcAft>
              <a:buSzPts val="1200"/>
              <a:buChar char="■"/>
              <a:defRPr sz="1600"/>
            </a:lvl9pPr>
          </a:lstStyle>
          <a:p>
            <a:endParaRPr/>
          </a:p>
        </p:txBody>
      </p:sp>
    </p:spTree>
    <p:extLst>
      <p:ext uri="{BB962C8B-B14F-4D97-AF65-F5344CB8AC3E}">
        <p14:creationId xmlns:p14="http://schemas.microsoft.com/office/powerpoint/2010/main" val="425992444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60000" y="719333"/>
            <a:ext cx="5281600" cy="1095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5"/>
          <p:cNvSpPr txBox="1">
            <a:spLocks noGrp="1"/>
          </p:cNvSpPr>
          <p:nvPr>
            <p:ph type="subTitle" idx="1"/>
          </p:nvPr>
        </p:nvSpPr>
        <p:spPr>
          <a:xfrm>
            <a:off x="960000" y="4864628"/>
            <a:ext cx="2977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1" name="Google Shape;21;p5"/>
          <p:cNvSpPr txBox="1">
            <a:spLocks noGrp="1"/>
          </p:cNvSpPr>
          <p:nvPr>
            <p:ph type="subTitle" idx="2"/>
          </p:nvPr>
        </p:nvSpPr>
        <p:spPr>
          <a:xfrm>
            <a:off x="5028400" y="4864663"/>
            <a:ext cx="2977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2" name="Google Shape;22;p5"/>
          <p:cNvSpPr txBox="1">
            <a:spLocks noGrp="1"/>
          </p:cNvSpPr>
          <p:nvPr>
            <p:ph type="subTitle" idx="3"/>
          </p:nvPr>
        </p:nvSpPr>
        <p:spPr>
          <a:xfrm>
            <a:off x="960000" y="4282533"/>
            <a:ext cx="29772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3" name="Google Shape;23;p5"/>
          <p:cNvSpPr txBox="1">
            <a:spLocks noGrp="1"/>
          </p:cNvSpPr>
          <p:nvPr>
            <p:ph type="subTitle" idx="4"/>
          </p:nvPr>
        </p:nvSpPr>
        <p:spPr>
          <a:xfrm>
            <a:off x="5028400" y="4282545"/>
            <a:ext cx="29772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5438347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60000" y="719333"/>
            <a:ext cx="10281200" cy="72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5843503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950967" y="1469200"/>
            <a:ext cx="5720400" cy="1027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7"/>
          <p:cNvSpPr txBox="1">
            <a:spLocks noGrp="1"/>
          </p:cNvSpPr>
          <p:nvPr>
            <p:ph type="subTitle" idx="1"/>
          </p:nvPr>
        </p:nvSpPr>
        <p:spPr>
          <a:xfrm>
            <a:off x="950967" y="2700000"/>
            <a:ext cx="5720400" cy="2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Montserrat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29" name="Google Shape;29;p7"/>
          <p:cNvSpPr>
            <a:spLocks noGrp="1"/>
          </p:cNvSpPr>
          <p:nvPr>
            <p:ph type="pic" idx="2"/>
          </p:nvPr>
        </p:nvSpPr>
        <p:spPr>
          <a:xfrm>
            <a:off x="6771200" y="831000"/>
            <a:ext cx="4470000" cy="5196000"/>
          </a:xfrm>
          <a:prstGeom prst="roundRect">
            <a:avLst>
              <a:gd name="adj" fmla="val 0"/>
            </a:avLst>
          </a:prstGeom>
          <a:noFill/>
          <a:ln>
            <a:noFill/>
          </a:ln>
          <a:effectLst>
            <a:outerShdw blurRad="57150" dist="66675" dir="3000000" algn="bl" rotWithShape="0">
              <a:schemeClr val="lt1">
                <a:alpha val="50000"/>
              </a:schemeClr>
            </a:outerShdw>
          </a:effectLst>
        </p:spPr>
      </p:sp>
    </p:spTree>
    <p:extLst>
      <p:ext uri="{BB962C8B-B14F-4D97-AF65-F5344CB8AC3E}">
        <p14:creationId xmlns:p14="http://schemas.microsoft.com/office/powerpoint/2010/main" val="34815344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5139833" y="719333"/>
            <a:ext cx="6101200" cy="257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13333"/>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Tree>
    <p:extLst>
      <p:ext uri="{BB962C8B-B14F-4D97-AF65-F5344CB8AC3E}">
        <p14:creationId xmlns:p14="http://schemas.microsoft.com/office/powerpoint/2010/main" val="6488879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950967" y="719333"/>
            <a:ext cx="10290000" cy="857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950967" y="1957517"/>
            <a:ext cx="4408000" cy="38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9"/>
          <p:cNvSpPr txBox="1">
            <a:spLocks noGrp="1"/>
          </p:cNvSpPr>
          <p:nvPr>
            <p:ph type="subTitle" idx="2"/>
          </p:nvPr>
        </p:nvSpPr>
        <p:spPr>
          <a:xfrm>
            <a:off x="5993661" y="1957517"/>
            <a:ext cx="4408000" cy="38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5145781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950967" y="4495767"/>
            <a:ext cx="6495200" cy="1636800"/>
          </a:xfrm>
          <a:prstGeom prst="rect">
            <a:avLst/>
          </a:prstGeom>
          <a:solidFill>
            <a:schemeClr val="dk1"/>
          </a:solidFill>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374944439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extLst>
      <p:ext uri="{BB962C8B-B14F-4D97-AF65-F5344CB8AC3E}">
        <p14:creationId xmlns:p14="http://schemas.microsoft.com/office/powerpoint/2010/main" val="5924371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8.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23.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25.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30.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31.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32.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image" Target="../media/image33.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13.png"/><Relationship Id="rId7"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image" Target="../media/image38.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2.xml"/><Relationship Id="rId5" Type="http://schemas.openxmlformats.org/officeDocument/2006/relationships/image" Target="../media/image41.jpe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2.xml"/><Relationship Id="rId5" Type="http://schemas.openxmlformats.org/officeDocument/2006/relationships/image" Target="../media/image42.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image" Target="../media/image43.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5" name="Google Shape;158;p33">
            <a:extLst>
              <a:ext uri="{FF2B5EF4-FFF2-40B4-BE49-F238E27FC236}">
                <a16:creationId xmlns:a16="http://schemas.microsoft.com/office/drawing/2014/main" id="{357565E5-F36C-4256-B362-92455AE3B7F9}"/>
              </a:ext>
            </a:extLst>
          </p:cNvPr>
          <p:cNvPicPr preferRelativeResize="0"/>
          <p:nvPr/>
        </p:nvPicPr>
        <p:blipFill>
          <a:blip r:embed="rId3">
            <a:alphaModFix/>
          </a:blip>
          <a:stretch>
            <a:fillRect/>
          </a:stretch>
        </p:blipFill>
        <p:spPr>
          <a:xfrm>
            <a:off x="6764188" y="-433302"/>
            <a:ext cx="2880836" cy="1470409"/>
          </a:xfrm>
          <a:prstGeom prst="rect">
            <a:avLst/>
          </a:prstGeom>
          <a:noFill/>
          <a:ln>
            <a:noFill/>
          </a:ln>
          <a:effectLst>
            <a:outerShdw blurRad="85725" dist="38100" dir="3000000" algn="bl" rotWithShape="0">
              <a:schemeClr val="lt1">
                <a:alpha val="60000"/>
              </a:schemeClr>
            </a:outerShdw>
          </a:effectLst>
        </p:spPr>
      </p:pic>
      <p:sp>
        <p:nvSpPr>
          <p:cNvPr id="156" name="Google Shape;156;p33"/>
          <p:cNvSpPr txBox="1">
            <a:spLocks noGrp="1"/>
          </p:cNvSpPr>
          <p:nvPr>
            <p:ph type="ctrTitle"/>
          </p:nvPr>
        </p:nvSpPr>
        <p:spPr>
          <a:xfrm>
            <a:off x="3125215" y="556782"/>
            <a:ext cx="8231897" cy="1932000"/>
          </a:xfrm>
          <a:prstGeom prst="rect">
            <a:avLst/>
          </a:prstGeom>
        </p:spPr>
        <p:txBody>
          <a:bodyPr spcFirstLastPara="1" wrap="square" lIns="121900" tIns="121900" rIns="121900" bIns="121900" anchor="ctr" anchorCtr="0">
            <a:noAutofit/>
          </a:bodyPr>
          <a:lstStyle/>
          <a:p>
            <a:r>
              <a:rPr lang="en-US" sz="7066">
                <a:latin typeface="Monotype Corsiva" panose="03010101010201010101" pitchFamily="66" charset="0"/>
                <a:ea typeface="Montserrat"/>
                <a:cs typeface="Montserrat"/>
              </a:rPr>
              <a:t>Ujian Komprehensif</a:t>
            </a:r>
            <a:endParaRPr sz="7466" dirty="0">
              <a:latin typeface="Monotype Corsiva" panose="03010101010201010101" pitchFamily="66" charset="0"/>
              <a:ea typeface="Montserrat"/>
              <a:cs typeface="Montserrat"/>
              <a:sym typeface="Montserrat"/>
            </a:endParaRPr>
          </a:p>
        </p:txBody>
      </p:sp>
      <p:sp>
        <p:nvSpPr>
          <p:cNvPr id="157" name="Google Shape;157;p33"/>
          <p:cNvSpPr txBox="1">
            <a:spLocks noGrp="1"/>
          </p:cNvSpPr>
          <p:nvPr>
            <p:ph type="subTitle" idx="1"/>
          </p:nvPr>
        </p:nvSpPr>
        <p:spPr>
          <a:xfrm>
            <a:off x="1981200" y="2195666"/>
            <a:ext cx="9503119" cy="1066665"/>
          </a:xfrm>
          <a:prstGeom prst="rect">
            <a:avLst/>
          </a:prstGeom>
          <a:solidFill>
            <a:srgbClr val="250460">
              <a:alpha val="80000"/>
            </a:srgbClr>
          </a:solidFill>
        </p:spPr>
        <p:txBody>
          <a:bodyPr spcFirstLastPara="1" wrap="square" lIns="121900" tIns="121900" rIns="121900" bIns="121900" anchor="t" anchorCtr="0">
            <a:noAutofit/>
          </a:bodyPr>
          <a:lstStyle/>
          <a:p>
            <a:pPr marL="0" indent="0"/>
            <a:r>
              <a:rPr lang="en-ID" sz="2800" dirty="0" err="1"/>
              <a:t>Rancang</a:t>
            </a:r>
            <a:r>
              <a:rPr lang="en-ID" sz="2800" dirty="0"/>
              <a:t> </a:t>
            </a:r>
            <a:r>
              <a:rPr lang="en-ID" sz="2800" dirty="0" err="1"/>
              <a:t>Bangun</a:t>
            </a:r>
            <a:r>
              <a:rPr lang="en-ID" sz="2800" dirty="0"/>
              <a:t> </a:t>
            </a:r>
            <a:r>
              <a:rPr lang="en-ID" sz="2800" dirty="0" err="1"/>
              <a:t>Sistem</a:t>
            </a:r>
            <a:r>
              <a:rPr lang="en-ID" sz="2800" dirty="0"/>
              <a:t> </a:t>
            </a:r>
            <a:r>
              <a:rPr lang="en-ID" sz="2800" dirty="0" err="1"/>
              <a:t>Kontrol</a:t>
            </a:r>
            <a:r>
              <a:rPr lang="en-ID" sz="2800" dirty="0"/>
              <a:t> </a:t>
            </a:r>
            <a:r>
              <a:rPr lang="en-ID" sz="2800" dirty="0" err="1"/>
              <a:t>Penyemprotan</a:t>
            </a:r>
            <a:r>
              <a:rPr lang="en-ID" sz="2800" dirty="0"/>
              <a:t> </a:t>
            </a:r>
            <a:r>
              <a:rPr lang="en-ID" sz="2800" dirty="0" err="1"/>
              <a:t>Cairan</a:t>
            </a:r>
            <a:r>
              <a:rPr lang="en-ID" sz="2800" dirty="0"/>
              <a:t> </a:t>
            </a:r>
            <a:r>
              <a:rPr lang="en-ID" sz="2800" dirty="0" err="1"/>
              <a:t>Pestisida</a:t>
            </a:r>
            <a:r>
              <a:rPr lang="en-ID" sz="2800" dirty="0"/>
              <a:t> </a:t>
            </a:r>
            <a:r>
              <a:rPr lang="en-ID" sz="2800" dirty="0" err="1"/>
              <a:t>Otomatis</a:t>
            </a:r>
            <a:r>
              <a:rPr lang="en-ID" sz="2800" dirty="0"/>
              <a:t> </a:t>
            </a:r>
            <a:r>
              <a:rPr lang="en-ID" sz="2800" err="1"/>
              <a:t>Menggunakan</a:t>
            </a:r>
            <a:r>
              <a:rPr lang="en-ID" sz="2800"/>
              <a:t> Drone UAV Hexacopter</a:t>
            </a:r>
            <a:endParaRPr sz="2800" dirty="0"/>
          </a:p>
        </p:txBody>
      </p:sp>
      <p:pic>
        <p:nvPicPr>
          <p:cNvPr id="158" name="Google Shape;158;p33"/>
          <p:cNvPicPr preferRelativeResize="0"/>
          <p:nvPr/>
        </p:nvPicPr>
        <p:blipFill>
          <a:blip r:embed="rId3">
            <a:alphaModFix/>
          </a:blip>
          <a:stretch>
            <a:fillRect/>
          </a:stretch>
        </p:blipFill>
        <p:spPr>
          <a:xfrm>
            <a:off x="-317546" y="1346097"/>
            <a:ext cx="3346496" cy="1932000"/>
          </a:xfrm>
          <a:prstGeom prst="rect">
            <a:avLst/>
          </a:prstGeom>
          <a:noFill/>
          <a:ln>
            <a:noFill/>
          </a:ln>
          <a:effectLst>
            <a:outerShdw blurRad="85725" dist="38100" dir="3000000" algn="bl" rotWithShape="0">
              <a:schemeClr val="lt1">
                <a:alpha val="60000"/>
              </a:schemeClr>
            </a:outerShdw>
          </a:effectLst>
        </p:spPr>
      </p:pic>
      <p:pic>
        <p:nvPicPr>
          <p:cNvPr id="6" name="Google Shape;158;p33">
            <a:extLst>
              <a:ext uri="{FF2B5EF4-FFF2-40B4-BE49-F238E27FC236}">
                <a16:creationId xmlns:a16="http://schemas.microsoft.com/office/drawing/2014/main" id="{FF33DD75-9B5D-4B81-A28B-7E6AAB0790CC}"/>
              </a:ext>
            </a:extLst>
          </p:cNvPr>
          <p:cNvPicPr preferRelativeResize="0"/>
          <p:nvPr/>
        </p:nvPicPr>
        <p:blipFill>
          <a:blip r:embed="rId3">
            <a:alphaModFix/>
          </a:blip>
          <a:stretch>
            <a:fillRect/>
          </a:stretch>
        </p:blipFill>
        <p:spPr>
          <a:xfrm flipH="1">
            <a:off x="9397289" y="5272143"/>
            <a:ext cx="2335013" cy="1477024"/>
          </a:xfrm>
          <a:prstGeom prst="rect">
            <a:avLst/>
          </a:prstGeom>
          <a:noFill/>
          <a:ln>
            <a:noFill/>
          </a:ln>
          <a:effectLst>
            <a:outerShdw blurRad="85725" dist="38100" dir="3000000" algn="bl" rotWithShape="0">
              <a:schemeClr val="lt1">
                <a:alpha val="60000"/>
              </a:schemeClr>
            </a:outerShdw>
          </a:effectLst>
        </p:spPr>
      </p:pic>
      <p:sp>
        <p:nvSpPr>
          <p:cNvPr id="2" name="Rectangle: Rounded Corners 1">
            <a:extLst>
              <a:ext uri="{FF2B5EF4-FFF2-40B4-BE49-F238E27FC236}">
                <a16:creationId xmlns:a16="http://schemas.microsoft.com/office/drawing/2014/main" id="{CFE0AFB1-DD79-4A0B-8D19-7D87335DFBC2}"/>
              </a:ext>
            </a:extLst>
          </p:cNvPr>
          <p:cNvSpPr/>
          <p:nvPr/>
        </p:nvSpPr>
        <p:spPr>
          <a:xfrm>
            <a:off x="7212917" y="3323768"/>
            <a:ext cx="4174059" cy="66340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2000" dirty="0">
                <a:latin typeface="Bahnschrift" panose="020B0502040204020203" pitchFamily="34" charset="0"/>
              </a:rPr>
              <a:t>By : Jamil Febrian</a:t>
            </a:r>
          </a:p>
          <a:p>
            <a:pPr algn="r"/>
            <a:r>
              <a:rPr lang="en-US" sz="2000" dirty="0">
                <a:latin typeface="Bahnschrift" panose="020B0502040204020203" pitchFamily="34" charset="0"/>
              </a:rPr>
              <a:t>19065010</a:t>
            </a:r>
            <a:endParaRPr lang="en-ID" sz="2000" dirty="0">
              <a:latin typeface="Bahnschrift" panose="020B0502040204020203" pitchFamily="34" charset="0"/>
            </a:endParaRPr>
          </a:p>
        </p:txBody>
      </p:sp>
      <p:sp>
        <p:nvSpPr>
          <p:cNvPr id="3" name="Rectangle: Rounded Corners 2">
            <a:extLst>
              <a:ext uri="{FF2B5EF4-FFF2-40B4-BE49-F238E27FC236}">
                <a16:creationId xmlns:a16="http://schemas.microsoft.com/office/drawing/2014/main" id="{C3AE33E5-3697-4AEF-8E53-BDD214213BB4}"/>
              </a:ext>
            </a:extLst>
          </p:cNvPr>
          <p:cNvSpPr/>
          <p:nvPr/>
        </p:nvSpPr>
        <p:spPr>
          <a:xfrm>
            <a:off x="-1232435" y="265753"/>
            <a:ext cx="3906724" cy="1089576"/>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7" name="Picture 6">
            <a:extLst>
              <a:ext uri="{FF2B5EF4-FFF2-40B4-BE49-F238E27FC236}">
                <a16:creationId xmlns:a16="http://schemas.microsoft.com/office/drawing/2014/main" id="{30A2B1CC-8520-498D-A822-A5B3787F5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07" y="421201"/>
            <a:ext cx="693962" cy="693962"/>
          </a:xfrm>
          <a:prstGeom prst="rect">
            <a:avLst/>
          </a:prstGeom>
        </p:spPr>
      </p:pic>
      <p:pic>
        <p:nvPicPr>
          <p:cNvPr id="9" name="Picture 8">
            <a:extLst>
              <a:ext uri="{FF2B5EF4-FFF2-40B4-BE49-F238E27FC236}">
                <a16:creationId xmlns:a16="http://schemas.microsoft.com/office/drawing/2014/main" id="{AB01E367-A1F7-4689-8BCD-C03DCADC18A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26469" y="271226"/>
            <a:ext cx="993912" cy="993912"/>
          </a:xfrm>
          <a:prstGeom prst="rect">
            <a:avLst/>
          </a:prstGeom>
        </p:spPr>
      </p:pic>
      <p:pic>
        <p:nvPicPr>
          <p:cNvPr id="11" name="Picture 10">
            <a:extLst>
              <a:ext uri="{FF2B5EF4-FFF2-40B4-BE49-F238E27FC236}">
                <a16:creationId xmlns:a16="http://schemas.microsoft.com/office/drawing/2014/main" id="{B9387A00-F59B-493F-88DC-02AC1313B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0381" y="421201"/>
            <a:ext cx="471588" cy="778680"/>
          </a:xfrm>
          <a:prstGeom prst="rect">
            <a:avLst/>
          </a:prstGeom>
        </p:spPr>
      </p:pic>
      <p:sp>
        <p:nvSpPr>
          <p:cNvPr id="8" name="Rectangle: Rounded Corners 7">
            <a:extLst>
              <a:ext uri="{FF2B5EF4-FFF2-40B4-BE49-F238E27FC236}">
                <a16:creationId xmlns:a16="http://schemas.microsoft.com/office/drawing/2014/main" id="{224C92D2-08ED-478C-B673-D2860B071B0A}"/>
              </a:ext>
            </a:extLst>
          </p:cNvPr>
          <p:cNvSpPr/>
          <p:nvPr/>
        </p:nvSpPr>
        <p:spPr>
          <a:xfrm>
            <a:off x="608874" y="4233681"/>
            <a:ext cx="3981450" cy="1278222"/>
          </a:xfrm>
          <a:prstGeom prst="roundRect">
            <a:avLst/>
          </a:prstGeom>
          <a:solidFill>
            <a:srgbClr val="7CC6F9"/>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6A4A7BDA-3A98-48CA-B85E-DC6A917A2385}"/>
              </a:ext>
            </a:extLst>
          </p:cNvPr>
          <p:cNvSpPr txBox="1"/>
          <p:nvPr/>
        </p:nvSpPr>
        <p:spPr>
          <a:xfrm>
            <a:off x="826469" y="4420890"/>
            <a:ext cx="3419076" cy="984885"/>
          </a:xfrm>
          <a:prstGeom prst="rect">
            <a:avLst/>
          </a:prstGeom>
          <a:noFill/>
        </p:spPr>
        <p:txBody>
          <a:bodyPr wrap="square" rtlCol="0">
            <a:spAutoFit/>
          </a:bodyPr>
          <a:lstStyle/>
          <a:p>
            <a:r>
              <a:rPr lang="en-US" dirty="0" err="1">
                <a:solidFill>
                  <a:srgbClr val="1C1C1C"/>
                </a:solidFill>
                <a:latin typeface="Bahnschrift" panose="020B0502040204020203" pitchFamily="34" charset="0"/>
              </a:rPr>
              <a:t>Dosen</a:t>
            </a:r>
            <a:r>
              <a:rPr lang="en-US" dirty="0">
                <a:solidFill>
                  <a:srgbClr val="1C1C1C"/>
                </a:solidFill>
                <a:latin typeface="Bahnschrift" panose="020B0502040204020203" pitchFamily="34" charset="0"/>
              </a:rPr>
              <a:t> </a:t>
            </a:r>
            <a:r>
              <a:rPr lang="en-US" dirty="0" err="1">
                <a:solidFill>
                  <a:srgbClr val="1C1C1C"/>
                </a:solidFill>
                <a:latin typeface="Bahnschrift" panose="020B0502040204020203" pitchFamily="34" charset="0"/>
              </a:rPr>
              <a:t>Pembimbing</a:t>
            </a:r>
            <a:r>
              <a:rPr lang="en-US" dirty="0">
                <a:solidFill>
                  <a:srgbClr val="1C1C1C"/>
                </a:solidFill>
                <a:latin typeface="Bahnschrift" panose="020B0502040204020203" pitchFamily="34" charset="0"/>
              </a:rPr>
              <a:t> :</a:t>
            </a:r>
          </a:p>
          <a:p>
            <a:r>
              <a:rPr lang="en-US" sz="2000" dirty="0">
                <a:solidFill>
                  <a:srgbClr val="1C1C1C"/>
                </a:solidFill>
                <a:latin typeface="Bahnschrift" panose="020B0502040204020203" pitchFamily="34" charset="0"/>
              </a:rPr>
              <a:t>Dr, </a:t>
            </a:r>
            <a:r>
              <a:rPr lang="en-US" sz="2000" dirty="0" err="1">
                <a:solidFill>
                  <a:srgbClr val="1C1C1C"/>
                </a:solidFill>
                <a:latin typeface="Bahnschrift" panose="020B0502040204020203" pitchFamily="34" charset="0"/>
              </a:rPr>
              <a:t>Yasdinul</a:t>
            </a:r>
            <a:r>
              <a:rPr lang="en-US" sz="2000" dirty="0">
                <a:solidFill>
                  <a:srgbClr val="1C1C1C"/>
                </a:solidFill>
                <a:latin typeface="Bahnschrift" panose="020B0502040204020203" pitchFamily="34" charset="0"/>
              </a:rPr>
              <a:t> Huda, </a:t>
            </a:r>
            <a:r>
              <a:rPr lang="en-US" sz="2000" dirty="0" err="1">
                <a:solidFill>
                  <a:srgbClr val="1C1C1C"/>
                </a:solidFill>
                <a:latin typeface="Bahnschrift" panose="020B0502040204020203" pitchFamily="34" charset="0"/>
              </a:rPr>
              <a:t>S.Pd</a:t>
            </a:r>
            <a:r>
              <a:rPr lang="en-US" sz="2000" dirty="0">
                <a:solidFill>
                  <a:srgbClr val="1C1C1C"/>
                </a:solidFill>
                <a:latin typeface="Bahnschrift" panose="020B0502040204020203" pitchFamily="34" charset="0"/>
              </a:rPr>
              <a:t>, MT</a:t>
            </a:r>
          </a:p>
          <a:p>
            <a:r>
              <a:rPr lang="en-ID" sz="2000" dirty="0">
                <a:solidFill>
                  <a:srgbClr val="1C1C1C"/>
                </a:solidFill>
                <a:latin typeface="Bahnschrift" panose="020B0502040204020203" pitchFamily="34" charset="0"/>
              </a:rPr>
              <a:t>NIP. 19790601 200604 1 026</a:t>
            </a:r>
          </a:p>
        </p:txBody>
      </p:sp>
      <p:pic>
        <p:nvPicPr>
          <p:cNvPr id="13" name="Google Shape;192;p35">
            <a:extLst>
              <a:ext uri="{FF2B5EF4-FFF2-40B4-BE49-F238E27FC236}">
                <a16:creationId xmlns:a16="http://schemas.microsoft.com/office/drawing/2014/main" id="{B2CE475B-D1D3-4463-9F0D-09ED76BED392}"/>
              </a:ext>
            </a:extLst>
          </p:cNvPr>
          <p:cNvPicPr preferRelativeResize="0"/>
          <p:nvPr/>
        </p:nvPicPr>
        <p:blipFill>
          <a:blip r:embed="rId8">
            <a:alphaModFix/>
          </a:blip>
          <a:stretch>
            <a:fillRect/>
          </a:stretch>
        </p:blipFill>
        <p:spPr>
          <a:xfrm>
            <a:off x="-4296207" y="-1936095"/>
            <a:ext cx="1667307" cy="964546"/>
          </a:xfrm>
          <a:prstGeom prst="rect">
            <a:avLst/>
          </a:prstGeom>
          <a:noFill/>
          <a:ln>
            <a:noFill/>
          </a:ln>
        </p:spPr>
      </p:pic>
      <p:sp>
        <p:nvSpPr>
          <p:cNvPr id="16" name="Rectangle: Rounded Corners 15">
            <a:extLst>
              <a:ext uri="{FF2B5EF4-FFF2-40B4-BE49-F238E27FC236}">
                <a16:creationId xmlns:a16="http://schemas.microsoft.com/office/drawing/2014/main" id="{4361E90B-D0C9-48AE-A5E7-C8BF07F490EA}"/>
              </a:ext>
            </a:extLst>
          </p:cNvPr>
          <p:cNvSpPr/>
          <p:nvPr/>
        </p:nvSpPr>
        <p:spPr>
          <a:xfrm>
            <a:off x="5280302" y="4236018"/>
            <a:ext cx="3981450" cy="1278222"/>
          </a:xfrm>
          <a:prstGeom prst="roundRect">
            <a:avLst/>
          </a:prstGeom>
          <a:solidFill>
            <a:srgbClr val="7CC6F9"/>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4C8D7151-E181-494F-AB5B-864873FCDA12}"/>
              </a:ext>
            </a:extLst>
          </p:cNvPr>
          <p:cNvSpPr txBox="1"/>
          <p:nvPr/>
        </p:nvSpPr>
        <p:spPr>
          <a:xfrm>
            <a:off x="5674420" y="4380885"/>
            <a:ext cx="3419076" cy="923330"/>
          </a:xfrm>
          <a:prstGeom prst="rect">
            <a:avLst/>
          </a:prstGeom>
          <a:noFill/>
        </p:spPr>
        <p:txBody>
          <a:bodyPr wrap="square" rtlCol="0">
            <a:spAutoFit/>
          </a:bodyPr>
          <a:lstStyle/>
          <a:p>
            <a:r>
              <a:rPr lang="en-US" err="1">
                <a:solidFill>
                  <a:srgbClr val="1C1C1C"/>
                </a:solidFill>
                <a:latin typeface="Bahnschrift" panose="020B0502040204020203" pitchFamily="34" charset="0"/>
              </a:rPr>
              <a:t>Dosen</a:t>
            </a:r>
            <a:r>
              <a:rPr lang="en-US">
                <a:solidFill>
                  <a:srgbClr val="1C1C1C"/>
                </a:solidFill>
                <a:latin typeface="Bahnschrift" panose="020B0502040204020203" pitchFamily="34" charset="0"/>
              </a:rPr>
              <a:t> Penguji:</a:t>
            </a:r>
            <a:endParaRPr lang="en-US" dirty="0">
              <a:solidFill>
                <a:srgbClr val="1C1C1C"/>
              </a:solidFill>
              <a:latin typeface="Bahnschrift" panose="020B0502040204020203" pitchFamily="34" charset="0"/>
            </a:endParaRPr>
          </a:p>
          <a:p>
            <a:r>
              <a:rPr lang="en-US" dirty="0">
                <a:solidFill>
                  <a:srgbClr val="1C1C1C"/>
                </a:solidFill>
                <a:latin typeface="Bahnschrift" panose="020B0502040204020203" pitchFamily="34" charset="0"/>
              </a:rPr>
              <a:t>1. Drs. Putra Jaya, M.T</a:t>
            </a:r>
          </a:p>
          <a:p>
            <a:r>
              <a:rPr lang="en-US" dirty="0">
                <a:solidFill>
                  <a:srgbClr val="1C1C1C"/>
                </a:solidFill>
                <a:latin typeface="Bahnschrift" panose="020B0502040204020203" pitchFamily="34" charset="0"/>
              </a:rPr>
              <a:t>2. </a:t>
            </a:r>
            <a:r>
              <a:rPr lang="en-US" dirty="0" err="1">
                <a:solidFill>
                  <a:srgbClr val="1C1C1C"/>
                </a:solidFill>
                <a:latin typeface="Bahnschrift" panose="020B0502040204020203" pitchFamily="34" charset="0"/>
              </a:rPr>
              <a:t>Syukhri</a:t>
            </a:r>
            <a:r>
              <a:rPr lang="en-US" dirty="0">
                <a:solidFill>
                  <a:srgbClr val="1C1C1C"/>
                </a:solidFill>
                <a:latin typeface="Bahnschrift" panose="020B0502040204020203" pitchFamily="34" charset="0"/>
              </a:rPr>
              <a:t>, ST., M.CIO.</a:t>
            </a:r>
            <a:endParaRPr lang="en-ID" dirty="0">
              <a:solidFill>
                <a:srgbClr val="1C1C1C"/>
              </a:solidFill>
              <a:latin typeface="Bahnschrif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barn(inVertical)">
                                      <p:cBhvr>
                                        <p:cTn id="7" dur="500"/>
                                        <p:tgtEl>
                                          <p:spTgt spid="15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57">
                                            <p:bg/>
                                          </p:spTgt>
                                        </p:tgtEl>
                                        <p:attrNameLst>
                                          <p:attrName>style.visibility</p:attrName>
                                        </p:attrNameLst>
                                      </p:cBhvr>
                                      <p:to>
                                        <p:strVal val="visible"/>
                                      </p:to>
                                    </p:set>
                                    <p:animEffect transition="in" filter="barn(inVertical)">
                                      <p:cBhvr>
                                        <p:cTn id="11" dur="500"/>
                                        <p:tgtEl>
                                          <p:spTgt spid="157">
                                            <p:bg/>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57">
                                            <p:txEl>
                                              <p:pRg st="0" end="0"/>
                                            </p:txEl>
                                          </p:spTgt>
                                        </p:tgtEl>
                                        <p:attrNameLst>
                                          <p:attrName>style.visibility</p:attrName>
                                        </p:attrNameLst>
                                      </p:cBhvr>
                                      <p:to>
                                        <p:strVal val="visible"/>
                                      </p:to>
                                    </p:set>
                                    <p:animEffect transition="in" filter="barn(inVertical)">
                                      <p:cBhvr>
                                        <p:cTn id="15" dur="500"/>
                                        <p:tgtEl>
                                          <p:spTgt spid="157">
                                            <p:txEl>
                                              <p:pRg st="0" end="0"/>
                                            </p:txEl>
                                          </p:spTgt>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build="p" animBg="1"/>
      <p:bldP spid="2" grpId="0"/>
      <p:bldP spid="4"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4216400" y="935217"/>
            <a:ext cx="7265933" cy="1364800"/>
          </a:xfrm>
          <a:prstGeom prst="rect">
            <a:avLst/>
          </a:prstGeom>
        </p:spPr>
        <p:txBody>
          <a:bodyPr spcFirstLastPara="1" wrap="square" lIns="121900" tIns="121900" rIns="121900" bIns="121900" anchor="ctr" anchorCtr="0">
            <a:noAutofit/>
          </a:bodyPr>
          <a:lstStyle/>
          <a:p>
            <a:r>
              <a:rPr lang="en-US" sz="8000" dirty="0">
                <a:latin typeface="Comic Sans MS" panose="030F0702030302020204" pitchFamily="66" charset="0"/>
              </a:rPr>
              <a:t>Kajian </a:t>
            </a:r>
            <a:r>
              <a:rPr lang="en-US" sz="8000" dirty="0" err="1">
                <a:latin typeface="Comic Sans MS" panose="030F0702030302020204" pitchFamily="66" charset="0"/>
              </a:rPr>
              <a:t>Pustaka</a:t>
            </a:r>
            <a:endParaRPr sz="8000" dirty="0">
              <a:latin typeface="Comic Sans MS" panose="030F0702030302020204" pitchFamily="66" charset="0"/>
            </a:endParaRPr>
          </a:p>
        </p:txBody>
      </p:sp>
      <p:sp>
        <p:nvSpPr>
          <p:cNvPr id="205" name="Google Shape;205;p37"/>
          <p:cNvSpPr txBox="1">
            <a:spLocks noGrp="1"/>
          </p:cNvSpPr>
          <p:nvPr>
            <p:ph type="title" idx="2"/>
          </p:nvPr>
        </p:nvSpPr>
        <p:spPr>
          <a:xfrm>
            <a:off x="8450833" y="4767767"/>
            <a:ext cx="2790400" cy="1364800"/>
          </a:xfrm>
          <a:prstGeom prst="rect">
            <a:avLst/>
          </a:prstGeom>
        </p:spPr>
        <p:txBody>
          <a:bodyPr spcFirstLastPara="1" wrap="square" lIns="121900" tIns="121900" rIns="121900" bIns="121900" anchor="ctr" anchorCtr="0">
            <a:noAutofit/>
          </a:bodyPr>
          <a:lstStyle/>
          <a:p>
            <a:r>
              <a:rPr lang="en" dirty="0">
                <a:latin typeface="Segoe UI Emoji" panose="020B0502040204020203" pitchFamily="34" charset="0"/>
                <a:ea typeface="Segoe UI Emoji" panose="020B0502040204020203" pitchFamily="34" charset="0"/>
              </a:rPr>
              <a:t>02</a:t>
            </a:r>
            <a:endParaRPr dirty="0">
              <a:latin typeface="Segoe UI Emoji" panose="020B0502040204020203" pitchFamily="34" charset="0"/>
              <a:ea typeface="Segoe UI Emoji" panose="020B0502040204020203" pitchFamily="34" charset="0"/>
            </a:endParaRPr>
          </a:p>
        </p:txBody>
      </p:sp>
      <p:pic>
        <p:nvPicPr>
          <p:cNvPr id="206" name="Google Shape;206;p37"/>
          <p:cNvPicPr preferRelativeResize="0"/>
          <p:nvPr/>
        </p:nvPicPr>
        <p:blipFill rotWithShape="1">
          <a:blip r:embed="rId3">
            <a:alphaModFix/>
          </a:blip>
          <a:srcRect l="13737" t="58394" r="13730"/>
          <a:stretch/>
        </p:blipFill>
        <p:spPr>
          <a:xfrm rot="900000">
            <a:off x="948647" y="3105479"/>
            <a:ext cx="4864072" cy="2982408"/>
          </a:xfrm>
          <a:prstGeom prst="rect">
            <a:avLst/>
          </a:prstGeom>
          <a:noFill/>
          <a:ln>
            <a:noFill/>
          </a:ln>
        </p:spPr>
      </p:pic>
      <p:pic>
        <p:nvPicPr>
          <p:cNvPr id="5" name="Google Shape;192;p35">
            <a:extLst>
              <a:ext uri="{FF2B5EF4-FFF2-40B4-BE49-F238E27FC236}">
                <a16:creationId xmlns:a16="http://schemas.microsoft.com/office/drawing/2014/main" id="{28CFA398-A6B4-4787-900A-31C3CF75F86E}"/>
              </a:ext>
            </a:extLst>
          </p:cNvPr>
          <p:cNvPicPr preferRelativeResize="0"/>
          <p:nvPr/>
        </p:nvPicPr>
        <p:blipFill>
          <a:blip r:embed="rId4">
            <a:alphaModFix/>
          </a:blip>
          <a:stretch>
            <a:fillRect/>
          </a:stretch>
        </p:blipFill>
        <p:spPr>
          <a:xfrm rot="1423293">
            <a:off x="10522331" y="542725"/>
            <a:ext cx="1375483" cy="832721"/>
          </a:xfrm>
          <a:prstGeom prst="rect">
            <a:avLst/>
          </a:prstGeom>
          <a:noFill/>
          <a:ln>
            <a:noFill/>
          </a:ln>
        </p:spPr>
      </p:pic>
      <p:pic>
        <p:nvPicPr>
          <p:cNvPr id="7" name="Google Shape;192;p35">
            <a:extLst>
              <a:ext uri="{FF2B5EF4-FFF2-40B4-BE49-F238E27FC236}">
                <a16:creationId xmlns:a16="http://schemas.microsoft.com/office/drawing/2014/main" id="{8D2FCC38-C3F6-4183-A798-6F7420620A70}"/>
              </a:ext>
            </a:extLst>
          </p:cNvPr>
          <p:cNvPicPr preferRelativeResize="0"/>
          <p:nvPr/>
        </p:nvPicPr>
        <p:blipFill>
          <a:blip r:embed="rId4">
            <a:alphaModFix/>
          </a:blip>
          <a:stretch>
            <a:fillRect/>
          </a:stretch>
        </p:blipFill>
        <p:spPr>
          <a:xfrm rot="21207940">
            <a:off x="264206" y="7587428"/>
            <a:ext cx="1391340" cy="849252"/>
          </a:xfrm>
          <a:prstGeom prst="rect">
            <a:avLst/>
          </a:prstGeom>
          <a:noFill/>
          <a:ln>
            <a:noFill/>
          </a:ln>
        </p:spPr>
      </p:pic>
      <p:pic>
        <p:nvPicPr>
          <p:cNvPr id="8" name="Google Shape;250;p41">
            <a:extLst>
              <a:ext uri="{FF2B5EF4-FFF2-40B4-BE49-F238E27FC236}">
                <a16:creationId xmlns:a16="http://schemas.microsoft.com/office/drawing/2014/main" id="{AC547364-7B7A-45B2-A6F3-0CB27ECCD189}"/>
              </a:ext>
            </a:extLst>
          </p:cNvPr>
          <p:cNvPicPr preferRelativeResize="0"/>
          <p:nvPr/>
        </p:nvPicPr>
        <p:blipFill>
          <a:blip r:embed="rId5">
            <a:alphaModFix/>
          </a:blip>
          <a:stretch>
            <a:fillRect/>
          </a:stretch>
        </p:blipFill>
        <p:spPr>
          <a:xfrm>
            <a:off x="3714505" y="-1532533"/>
            <a:ext cx="1981903" cy="1067714"/>
          </a:xfrm>
          <a:prstGeom prst="rect">
            <a:avLst/>
          </a:prstGeom>
          <a:noFill/>
          <a:ln>
            <a:noFill/>
          </a:ln>
          <a:effectLst>
            <a:outerShdw blurRad="85725" dist="38100" dir="3000000" algn="bl" rotWithShape="0">
              <a:schemeClr val="lt1">
                <a:alpha val="60000"/>
              </a:schemeClr>
            </a:outerShdw>
          </a:effectLst>
        </p:spPr>
      </p:pic>
    </p:spTree>
    <p:extLst>
      <p:ext uri="{BB962C8B-B14F-4D97-AF65-F5344CB8AC3E}">
        <p14:creationId xmlns:p14="http://schemas.microsoft.com/office/powerpoint/2010/main" val="1488063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12" name="Google Shape;206;p37">
            <a:extLst>
              <a:ext uri="{FF2B5EF4-FFF2-40B4-BE49-F238E27FC236}">
                <a16:creationId xmlns:a16="http://schemas.microsoft.com/office/drawing/2014/main" id="{790E9287-29D8-4F55-9EEE-18F5711B6EBB}"/>
              </a:ext>
            </a:extLst>
          </p:cNvPr>
          <p:cNvPicPr preferRelativeResize="0"/>
          <p:nvPr/>
        </p:nvPicPr>
        <p:blipFill rotWithShape="1">
          <a:blip r:embed="rId3">
            <a:alphaModFix/>
          </a:blip>
          <a:srcRect l="13737" t="58394" r="13730"/>
          <a:stretch/>
        </p:blipFill>
        <p:spPr>
          <a:xfrm rot="900000">
            <a:off x="-924944" y="4968169"/>
            <a:ext cx="3713917" cy="2159128"/>
          </a:xfrm>
          <a:prstGeom prst="rect">
            <a:avLst/>
          </a:prstGeom>
          <a:noFill/>
          <a:ln>
            <a:noFill/>
          </a:ln>
        </p:spPr>
      </p:pic>
      <p:pic>
        <p:nvPicPr>
          <p:cNvPr id="17" name="Google Shape;224;p39">
            <a:extLst>
              <a:ext uri="{FF2B5EF4-FFF2-40B4-BE49-F238E27FC236}">
                <a16:creationId xmlns:a16="http://schemas.microsoft.com/office/drawing/2014/main" id="{68165FB2-7428-4A95-99B1-B9EE39E83699}"/>
              </a:ext>
            </a:extLst>
          </p:cNvPr>
          <p:cNvPicPr preferRelativeResize="0"/>
          <p:nvPr/>
        </p:nvPicPr>
        <p:blipFill>
          <a:blip r:embed="rId4">
            <a:alphaModFix/>
          </a:blip>
          <a:stretch>
            <a:fillRect/>
          </a:stretch>
        </p:blipFill>
        <p:spPr>
          <a:xfrm>
            <a:off x="9981661" y="-145774"/>
            <a:ext cx="2528391" cy="1510133"/>
          </a:xfrm>
          <a:prstGeom prst="rect">
            <a:avLst/>
          </a:prstGeom>
          <a:noFill/>
          <a:ln>
            <a:noFill/>
          </a:ln>
        </p:spPr>
      </p:pic>
      <p:sp>
        <p:nvSpPr>
          <p:cNvPr id="219" name="Google Shape;219;p39"/>
          <p:cNvSpPr txBox="1">
            <a:spLocks noGrp="1"/>
          </p:cNvSpPr>
          <p:nvPr>
            <p:ph type="title"/>
          </p:nvPr>
        </p:nvSpPr>
        <p:spPr>
          <a:xfrm>
            <a:off x="814179" y="911644"/>
            <a:ext cx="10316800" cy="921200"/>
          </a:xfrm>
          <a:prstGeom prst="rect">
            <a:avLst/>
          </a:prstGeom>
        </p:spPr>
        <p:txBody>
          <a:bodyPr spcFirstLastPara="1" wrap="square" lIns="121900" tIns="121900" rIns="121900" bIns="121900" anchor="t" anchorCtr="0">
            <a:noAutofit/>
          </a:bodyPr>
          <a:lstStyle/>
          <a:p>
            <a:r>
              <a:rPr lang="en" sz="4000">
                <a:latin typeface="Sitka Text" panose="02000505000000020004" pitchFamily="2" charset="0"/>
              </a:rPr>
              <a:t>Sistem Kontrol</a:t>
            </a:r>
            <a:endParaRPr sz="4000" dirty="0"/>
          </a:p>
        </p:txBody>
      </p:sp>
      <p:sp>
        <p:nvSpPr>
          <p:cNvPr id="8" name="Rectangle: Rounded Corners 7">
            <a:extLst>
              <a:ext uri="{FF2B5EF4-FFF2-40B4-BE49-F238E27FC236}">
                <a16:creationId xmlns:a16="http://schemas.microsoft.com/office/drawing/2014/main" id="{FD3A7EA5-AF75-49F8-8B61-95E52054794C}"/>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02. Kajian </a:t>
            </a:r>
            <a:r>
              <a:rPr lang="en-US" sz="2400" dirty="0" err="1">
                <a:latin typeface="Arial Black" panose="020B0A04020102020204" pitchFamily="34" charset="0"/>
              </a:rPr>
              <a:t>Pustaka</a:t>
            </a:r>
            <a:endParaRPr lang="en-ID" sz="2400" dirty="0">
              <a:latin typeface="Arial Black" panose="020B0A04020102020204" pitchFamily="34" charset="0"/>
            </a:endParaRPr>
          </a:p>
        </p:txBody>
      </p:sp>
      <p:sp>
        <p:nvSpPr>
          <p:cNvPr id="18" name="Google Shape;213;p38">
            <a:extLst>
              <a:ext uri="{FF2B5EF4-FFF2-40B4-BE49-F238E27FC236}">
                <a16:creationId xmlns:a16="http://schemas.microsoft.com/office/drawing/2014/main" id="{6C8C3639-F4FF-459C-A25B-4DED75093A08}"/>
              </a:ext>
            </a:extLst>
          </p:cNvPr>
          <p:cNvSpPr txBox="1">
            <a:spLocks noGrp="1"/>
          </p:cNvSpPr>
          <p:nvPr>
            <p:ph type="subTitle" idx="1"/>
          </p:nvPr>
        </p:nvSpPr>
        <p:spPr>
          <a:xfrm>
            <a:off x="1250873" y="1472154"/>
            <a:ext cx="5745713" cy="1025633"/>
          </a:xfrm>
          <a:prstGeom prst="rect">
            <a:avLst/>
          </a:prstGeom>
        </p:spPr>
        <p:txBody>
          <a:bodyPr spcFirstLastPara="1" wrap="square" lIns="121900" tIns="121900" rIns="121900" bIns="121900" anchor="t" anchorCtr="0">
            <a:noAutofit/>
          </a:bodyPr>
          <a:lstStyle/>
          <a:p>
            <a:pPr marL="342900" indent="-342900">
              <a:buSzPts val="1100"/>
              <a:buFont typeface="Wingdings" panose="05000000000000000000" pitchFamily="2" charset="2"/>
              <a:buChar char="q"/>
            </a:pPr>
            <a:r>
              <a:rPr lang="en-US" sz="2400" b="1" i="1"/>
              <a:t>Sistem control loop terbuka</a:t>
            </a:r>
            <a:endParaRPr lang="id-ID" sz="2400"/>
          </a:p>
        </p:txBody>
      </p:sp>
      <p:sp>
        <p:nvSpPr>
          <p:cNvPr id="19" name="Google Shape;213;p38">
            <a:extLst>
              <a:ext uri="{FF2B5EF4-FFF2-40B4-BE49-F238E27FC236}">
                <a16:creationId xmlns:a16="http://schemas.microsoft.com/office/drawing/2014/main" id="{C07A654E-F543-4EEF-9E55-FC941D6F2482}"/>
              </a:ext>
            </a:extLst>
          </p:cNvPr>
          <p:cNvSpPr txBox="1">
            <a:spLocks/>
          </p:cNvSpPr>
          <p:nvPr/>
        </p:nvSpPr>
        <p:spPr>
          <a:xfrm>
            <a:off x="1294416" y="3166201"/>
            <a:ext cx="5745713" cy="10256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867"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867"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867"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867"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867"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867"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867"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867"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867" b="0" i="0" u="none" strike="noStrike" cap="none">
                <a:solidFill>
                  <a:schemeClr val="dk1"/>
                </a:solidFill>
                <a:latin typeface="Montserrat Medium"/>
                <a:ea typeface="Montserrat Medium"/>
                <a:cs typeface="Montserrat Medium"/>
                <a:sym typeface="Montserrat Medium"/>
              </a:defRPr>
            </a:lvl9pPr>
          </a:lstStyle>
          <a:p>
            <a:pPr marL="342900" indent="-342900">
              <a:buSzPts val="1100"/>
              <a:buFont typeface="Wingdings" panose="05000000000000000000" pitchFamily="2" charset="2"/>
              <a:buChar char="q"/>
            </a:pPr>
            <a:r>
              <a:rPr lang="en-US" sz="2400" b="1" i="1" kern="0"/>
              <a:t>Sistem control loop tertutup </a:t>
            </a:r>
            <a:endParaRPr lang="id-ID" sz="2400" kern="0" dirty="0"/>
          </a:p>
        </p:txBody>
      </p:sp>
      <p:grpSp>
        <p:nvGrpSpPr>
          <p:cNvPr id="212" name="Group 211">
            <a:extLst>
              <a:ext uri="{FF2B5EF4-FFF2-40B4-BE49-F238E27FC236}">
                <a16:creationId xmlns:a16="http://schemas.microsoft.com/office/drawing/2014/main" id="{45B5DCB7-4F1F-449D-A78A-F02544F81E09}"/>
              </a:ext>
            </a:extLst>
          </p:cNvPr>
          <p:cNvGrpSpPr/>
          <p:nvPr/>
        </p:nvGrpSpPr>
        <p:grpSpPr>
          <a:xfrm>
            <a:off x="1788677" y="3835067"/>
            <a:ext cx="5805986" cy="1579783"/>
            <a:chOff x="891546" y="4283222"/>
            <a:chExt cx="5805986" cy="1579783"/>
          </a:xfrm>
        </p:grpSpPr>
        <p:sp>
          <p:nvSpPr>
            <p:cNvPr id="57" name="TextBox 56">
              <a:extLst>
                <a:ext uri="{FF2B5EF4-FFF2-40B4-BE49-F238E27FC236}">
                  <a16:creationId xmlns:a16="http://schemas.microsoft.com/office/drawing/2014/main" id="{EB68B63F-4491-49B3-BC11-A8D83205B831}"/>
                </a:ext>
              </a:extLst>
            </p:cNvPr>
            <p:cNvSpPr txBox="1"/>
            <p:nvPr/>
          </p:nvSpPr>
          <p:spPr>
            <a:xfrm>
              <a:off x="5681332" y="4409672"/>
              <a:ext cx="1016200" cy="307777"/>
            </a:xfrm>
            <a:prstGeom prst="rect">
              <a:avLst/>
            </a:prstGeom>
            <a:noFill/>
          </p:spPr>
          <p:txBody>
            <a:bodyPr wrap="square" rtlCol="0">
              <a:spAutoFit/>
            </a:bodyPr>
            <a:lstStyle/>
            <a:p>
              <a:r>
                <a:rPr lang="en-US" sz="1400"/>
                <a:t>Keluar</a:t>
              </a:r>
              <a:endParaRPr lang="en-ID" sz="1400"/>
            </a:p>
          </p:txBody>
        </p:sp>
        <p:grpSp>
          <p:nvGrpSpPr>
            <p:cNvPr id="208" name="Group 207">
              <a:extLst>
                <a:ext uri="{FF2B5EF4-FFF2-40B4-BE49-F238E27FC236}">
                  <a16:creationId xmlns:a16="http://schemas.microsoft.com/office/drawing/2014/main" id="{7ABA398F-1A9E-4FD1-A485-1638D0C233B7}"/>
                </a:ext>
              </a:extLst>
            </p:cNvPr>
            <p:cNvGrpSpPr/>
            <p:nvPr/>
          </p:nvGrpSpPr>
          <p:grpSpPr>
            <a:xfrm>
              <a:off x="932014" y="4344890"/>
              <a:ext cx="5397077" cy="1333424"/>
              <a:chOff x="487782" y="4349102"/>
              <a:chExt cx="5397077" cy="1333424"/>
            </a:xfrm>
          </p:grpSpPr>
          <p:sp>
            <p:nvSpPr>
              <p:cNvPr id="44" name="Rectangle 43">
                <a:extLst>
                  <a:ext uri="{FF2B5EF4-FFF2-40B4-BE49-F238E27FC236}">
                    <a16:creationId xmlns:a16="http://schemas.microsoft.com/office/drawing/2014/main" id="{206D212E-0E21-45FC-A0D2-D4BBD0C1815D}"/>
                  </a:ext>
                </a:extLst>
              </p:cNvPr>
              <p:cNvSpPr/>
              <p:nvPr/>
            </p:nvSpPr>
            <p:spPr>
              <a:xfrm>
                <a:off x="1897926" y="4474318"/>
                <a:ext cx="1444487" cy="460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Kontrol</a:t>
                </a:r>
                <a:endParaRPr lang="en-ID"/>
              </a:p>
            </p:txBody>
          </p:sp>
          <p:sp>
            <p:nvSpPr>
              <p:cNvPr id="45" name="Rectangle 44">
                <a:extLst>
                  <a:ext uri="{FF2B5EF4-FFF2-40B4-BE49-F238E27FC236}">
                    <a16:creationId xmlns:a16="http://schemas.microsoft.com/office/drawing/2014/main" id="{2E8351A2-BF14-4203-8F0D-19452A046025}"/>
                  </a:ext>
                </a:extLst>
              </p:cNvPr>
              <p:cNvSpPr/>
              <p:nvPr/>
            </p:nvSpPr>
            <p:spPr>
              <a:xfrm>
                <a:off x="3834149" y="4475041"/>
                <a:ext cx="1444487" cy="460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Plant</a:t>
                </a:r>
                <a:endParaRPr lang="en-ID"/>
              </a:p>
            </p:txBody>
          </p:sp>
          <p:sp>
            <p:nvSpPr>
              <p:cNvPr id="46" name="Rectangle 45">
                <a:extLst>
                  <a:ext uri="{FF2B5EF4-FFF2-40B4-BE49-F238E27FC236}">
                    <a16:creationId xmlns:a16="http://schemas.microsoft.com/office/drawing/2014/main" id="{C4BE398B-8DB6-4531-BEA9-A2DEAA1D1DD7}"/>
                  </a:ext>
                </a:extLst>
              </p:cNvPr>
              <p:cNvSpPr/>
              <p:nvPr/>
            </p:nvSpPr>
            <p:spPr>
              <a:xfrm>
                <a:off x="2856226" y="5221926"/>
                <a:ext cx="1444487" cy="460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Sensor</a:t>
                </a:r>
                <a:endParaRPr lang="en-ID"/>
              </a:p>
            </p:txBody>
          </p:sp>
          <p:sp>
            <p:nvSpPr>
              <p:cNvPr id="48" name="TextBox 47">
                <a:extLst>
                  <a:ext uri="{FF2B5EF4-FFF2-40B4-BE49-F238E27FC236}">
                    <a16:creationId xmlns:a16="http://schemas.microsoft.com/office/drawing/2014/main" id="{258AE578-8A07-4D3D-8FF3-267C6B058087}"/>
                  </a:ext>
                </a:extLst>
              </p:cNvPr>
              <p:cNvSpPr txBox="1"/>
              <p:nvPr/>
            </p:nvSpPr>
            <p:spPr>
              <a:xfrm>
                <a:off x="487782" y="4413884"/>
                <a:ext cx="1182502" cy="307777"/>
              </a:xfrm>
              <a:prstGeom prst="rect">
                <a:avLst/>
              </a:prstGeom>
              <a:noFill/>
            </p:spPr>
            <p:txBody>
              <a:bodyPr wrap="square" rtlCol="0">
                <a:spAutoFit/>
              </a:bodyPr>
              <a:lstStyle/>
              <a:p>
                <a:r>
                  <a:rPr lang="en-US" sz="1400"/>
                  <a:t>Masuk</a:t>
                </a:r>
                <a:endParaRPr lang="en-ID" sz="1400"/>
              </a:p>
            </p:txBody>
          </p:sp>
          <p:cxnSp>
            <p:nvCxnSpPr>
              <p:cNvPr id="49" name="Straight Arrow Connector 48">
                <a:extLst>
                  <a:ext uri="{FF2B5EF4-FFF2-40B4-BE49-F238E27FC236}">
                    <a16:creationId xmlns:a16="http://schemas.microsoft.com/office/drawing/2014/main" id="{BE0B52AC-FB30-4F74-A4CA-6F5CA80A3F95}"/>
                  </a:ext>
                </a:extLst>
              </p:cNvPr>
              <p:cNvCxnSpPr>
                <a:cxnSpLocks/>
                <a:endCxn id="55" idx="2"/>
              </p:cNvCxnSpPr>
              <p:nvPr/>
            </p:nvCxnSpPr>
            <p:spPr>
              <a:xfrm>
                <a:off x="692530" y="4703045"/>
                <a:ext cx="44586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02F14AF-B2B8-402D-854B-4F26F50F617A}"/>
                  </a:ext>
                </a:extLst>
              </p:cNvPr>
              <p:cNvCxnSpPr>
                <a:cxnSpLocks/>
                <a:stCxn id="44" idx="3"/>
                <a:endCxn id="45" idx="1"/>
              </p:cNvCxnSpPr>
              <p:nvPr/>
            </p:nvCxnSpPr>
            <p:spPr>
              <a:xfrm>
                <a:off x="3342413" y="4704618"/>
                <a:ext cx="491736" cy="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5C29A974-8545-402E-8991-9538E984938D}"/>
                  </a:ext>
                </a:extLst>
              </p:cNvPr>
              <p:cNvCxnSpPr>
                <a:cxnSpLocks/>
                <a:stCxn id="45" idx="3"/>
              </p:cNvCxnSpPr>
              <p:nvPr/>
            </p:nvCxnSpPr>
            <p:spPr>
              <a:xfrm>
                <a:off x="5278636" y="4705341"/>
                <a:ext cx="606223" cy="15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5BD4B3C9-60B8-40FE-8B0D-A270FB0C8419}"/>
                  </a:ext>
                </a:extLst>
              </p:cNvPr>
              <p:cNvSpPr/>
              <p:nvPr/>
            </p:nvSpPr>
            <p:spPr>
              <a:xfrm>
                <a:off x="1138396" y="4508577"/>
                <a:ext cx="435480" cy="3889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62" name="Straight Arrow Connector 61">
                <a:extLst>
                  <a:ext uri="{FF2B5EF4-FFF2-40B4-BE49-F238E27FC236}">
                    <a16:creationId xmlns:a16="http://schemas.microsoft.com/office/drawing/2014/main" id="{CBE35BC2-38D0-4E2C-981E-D52CFD7FA6B1}"/>
                  </a:ext>
                </a:extLst>
              </p:cNvPr>
              <p:cNvCxnSpPr>
                <a:cxnSpLocks/>
                <a:stCxn id="55" idx="6"/>
                <a:endCxn id="44" idx="1"/>
              </p:cNvCxnSpPr>
              <p:nvPr/>
            </p:nvCxnSpPr>
            <p:spPr>
              <a:xfrm>
                <a:off x="1573876" y="4703046"/>
                <a:ext cx="324050" cy="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2" name="TextBox 191">
                <a:extLst>
                  <a:ext uri="{FF2B5EF4-FFF2-40B4-BE49-F238E27FC236}">
                    <a16:creationId xmlns:a16="http://schemas.microsoft.com/office/drawing/2014/main" id="{1278FE3E-0EED-4DF9-B5D8-7C24ABC6773A}"/>
                  </a:ext>
                </a:extLst>
              </p:cNvPr>
              <p:cNvSpPr txBox="1"/>
              <p:nvPr/>
            </p:nvSpPr>
            <p:spPr>
              <a:xfrm>
                <a:off x="1118047" y="4349102"/>
                <a:ext cx="458354" cy="707886"/>
              </a:xfrm>
              <a:prstGeom prst="rect">
                <a:avLst/>
              </a:prstGeom>
              <a:noFill/>
            </p:spPr>
            <p:txBody>
              <a:bodyPr wrap="square" rtlCol="0">
                <a:spAutoFit/>
              </a:bodyPr>
              <a:lstStyle/>
              <a:p>
                <a:r>
                  <a:rPr lang="en-ID" sz="4000"/>
                  <a:t>×</a:t>
                </a:r>
                <a:endParaRPr lang="en-ID" sz="4800"/>
              </a:p>
            </p:txBody>
          </p:sp>
          <p:cxnSp>
            <p:nvCxnSpPr>
              <p:cNvPr id="196" name="Connector: Elbow 195">
                <a:extLst>
                  <a:ext uri="{FF2B5EF4-FFF2-40B4-BE49-F238E27FC236}">
                    <a16:creationId xmlns:a16="http://schemas.microsoft.com/office/drawing/2014/main" id="{029CD11D-E4A3-4217-9DF7-E800A5BC4DBE}"/>
                  </a:ext>
                </a:extLst>
              </p:cNvPr>
              <p:cNvCxnSpPr>
                <a:cxnSpLocks/>
                <a:stCxn id="46" idx="1"/>
                <a:endCxn id="55" idx="4"/>
              </p:cNvCxnSpPr>
              <p:nvPr/>
            </p:nvCxnSpPr>
            <p:spPr>
              <a:xfrm rot="10800000">
                <a:off x="1356136" y="4897514"/>
                <a:ext cx="1500090" cy="55471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1" name="Connector: Elbow 200">
                <a:extLst>
                  <a:ext uri="{FF2B5EF4-FFF2-40B4-BE49-F238E27FC236}">
                    <a16:creationId xmlns:a16="http://schemas.microsoft.com/office/drawing/2014/main" id="{4D57BBDE-A6E9-4442-BD3F-5EC993E80C08}"/>
                  </a:ext>
                </a:extLst>
              </p:cNvPr>
              <p:cNvCxnSpPr>
                <a:cxnSpLocks/>
                <a:endCxn id="46" idx="3"/>
              </p:cNvCxnSpPr>
              <p:nvPr/>
            </p:nvCxnSpPr>
            <p:spPr>
              <a:xfrm rot="10800000" flipV="1">
                <a:off x="4300714" y="4721660"/>
                <a:ext cx="1306439" cy="730565"/>
              </a:xfrm>
              <a:prstGeom prst="bentConnector3">
                <a:avLst>
                  <a:gd name="adj1" fmla="val -671"/>
                </a:avLst>
              </a:prstGeom>
              <a:ln>
                <a:tailEnd type="triangle"/>
              </a:ln>
            </p:spPr>
            <p:style>
              <a:lnRef idx="1">
                <a:schemeClr val="dk1"/>
              </a:lnRef>
              <a:fillRef idx="0">
                <a:schemeClr val="dk1"/>
              </a:fillRef>
              <a:effectRef idx="0">
                <a:schemeClr val="dk1"/>
              </a:effectRef>
              <a:fontRef idx="minor">
                <a:schemeClr val="tx1"/>
              </a:fontRef>
            </p:style>
          </p:cxnSp>
        </p:grpSp>
        <p:sp>
          <p:nvSpPr>
            <p:cNvPr id="88" name="Rectangle 87">
              <a:extLst>
                <a:ext uri="{FF2B5EF4-FFF2-40B4-BE49-F238E27FC236}">
                  <a16:creationId xmlns:a16="http://schemas.microsoft.com/office/drawing/2014/main" id="{6BA78723-225F-4384-B7DF-B9269C160536}"/>
                </a:ext>
              </a:extLst>
            </p:cNvPr>
            <p:cNvSpPr/>
            <p:nvPr/>
          </p:nvSpPr>
          <p:spPr>
            <a:xfrm>
              <a:off x="891546" y="4283222"/>
              <a:ext cx="5745712" cy="15797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2" name="Group 91">
            <a:extLst>
              <a:ext uri="{FF2B5EF4-FFF2-40B4-BE49-F238E27FC236}">
                <a16:creationId xmlns:a16="http://schemas.microsoft.com/office/drawing/2014/main" id="{71E0203E-2275-4B68-A1CC-30ACD21955F3}"/>
              </a:ext>
            </a:extLst>
          </p:cNvPr>
          <p:cNvGrpSpPr/>
          <p:nvPr/>
        </p:nvGrpSpPr>
        <p:grpSpPr>
          <a:xfrm>
            <a:off x="1788677" y="2063869"/>
            <a:ext cx="5316216" cy="1121668"/>
            <a:chOff x="1381316" y="4187211"/>
            <a:chExt cx="5316216" cy="1121668"/>
          </a:xfrm>
        </p:grpSpPr>
        <p:sp>
          <p:nvSpPr>
            <p:cNvPr id="93" name="TextBox 92">
              <a:extLst>
                <a:ext uri="{FF2B5EF4-FFF2-40B4-BE49-F238E27FC236}">
                  <a16:creationId xmlns:a16="http://schemas.microsoft.com/office/drawing/2014/main" id="{95B2878D-E9C9-4C4B-BA65-AF3BBB259961}"/>
                </a:ext>
              </a:extLst>
            </p:cNvPr>
            <p:cNvSpPr txBox="1"/>
            <p:nvPr/>
          </p:nvSpPr>
          <p:spPr>
            <a:xfrm>
              <a:off x="5681332" y="4409672"/>
              <a:ext cx="1016200" cy="307777"/>
            </a:xfrm>
            <a:prstGeom prst="rect">
              <a:avLst/>
            </a:prstGeom>
            <a:noFill/>
          </p:spPr>
          <p:txBody>
            <a:bodyPr wrap="square" rtlCol="0">
              <a:spAutoFit/>
            </a:bodyPr>
            <a:lstStyle/>
            <a:p>
              <a:r>
                <a:rPr lang="en-US" sz="1400"/>
                <a:t>Keluar</a:t>
              </a:r>
              <a:endParaRPr lang="en-ID" sz="1400"/>
            </a:p>
          </p:txBody>
        </p:sp>
        <p:grpSp>
          <p:nvGrpSpPr>
            <p:cNvPr id="94" name="Group 93">
              <a:extLst>
                <a:ext uri="{FF2B5EF4-FFF2-40B4-BE49-F238E27FC236}">
                  <a16:creationId xmlns:a16="http://schemas.microsoft.com/office/drawing/2014/main" id="{AFB6E889-C539-4C95-9684-842D5E1A7C05}"/>
                </a:ext>
              </a:extLst>
            </p:cNvPr>
            <p:cNvGrpSpPr/>
            <p:nvPr/>
          </p:nvGrpSpPr>
          <p:grpSpPr>
            <a:xfrm>
              <a:off x="1601628" y="4408399"/>
              <a:ext cx="4727463" cy="523030"/>
              <a:chOff x="1157396" y="4412611"/>
              <a:chExt cx="4727463" cy="523030"/>
            </a:xfrm>
          </p:grpSpPr>
          <p:sp>
            <p:nvSpPr>
              <p:cNvPr id="96" name="Rectangle 95">
                <a:extLst>
                  <a:ext uri="{FF2B5EF4-FFF2-40B4-BE49-F238E27FC236}">
                    <a16:creationId xmlns:a16="http://schemas.microsoft.com/office/drawing/2014/main" id="{CC0DD489-37F1-4902-A700-07AA6FC44453}"/>
                  </a:ext>
                </a:extLst>
              </p:cNvPr>
              <p:cNvSpPr/>
              <p:nvPr/>
            </p:nvSpPr>
            <p:spPr>
              <a:xfrm>
                <a:off x="1897926" y="4474318"/>
                <a:ext cx="1444487" cy="460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Kontrol</a:t>
                </a:r>
                <a:endParaRPr lang="en-ID"/>
              </a:p>
            </p:txBody>
          </p:sp>
          <p:sp>
            <p:nvSpPr>
              <p:cNvPr id="97" name="Rectangle 96">
                <a:extLst>
                  <a:ext uri="{FF2B5EF4-FFF2-40B4-BE49-F238E27FC236}">
                    <a16:creationId xmlns:a16="http://schemas.microsoft.com/office/drawing/2014/main" id="{AD6B598B-20DD-484B-8009-0E7ADB8ED475}"/>
                  </a:ext>
                </a:extLst>
              </p:cNvPr>
              <p:cNvSpPr/>
              <p:nvPr/>
            </p:nvSpPr>
            <p:spPr>
              <a:xfrm>
                <a:off x="3834149" y="4475041"/>
                <a:ext cx="1444487" cy="460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t>Plant</a:t>
                </a:r>
                <a:endParaRPr lang="en-ID"/>
              </a:p>
            </p:txBody>
          </p:sp>
          <p:sp>
            <p:nvSpPr>
              <p:cNvPr id="99" name="TextBox 98">
                <a:extLst>
                  <a:ext uri="{FF2B5EF4-FFF2-40B4-BE49-F238E27FC236}">
                    <a16:creationId xmlns:a16="http://schemas.microsoft.com/office/drawing/2014/main" id="{127B403F-586C-4773-B81C-B4A0D33A4C98}"/>
                  </a:ext>
                </a:extLst>
              </p:cNvPr>
              <p:cNvSpPr txBox="1"/>
              <p:nvPr/>
            </p:nvSpPr>
            <p:spPr>
              <a:xfrm>
                <a:off x="1157396" y="4412611"/>
                <a:ext cx="740530" cy="307777"/>
              </a:xfrm>
              <a:prstGeom prst="rect">
                <a:avLst/>
              </a:prstGeom>
              <a:noFill/>
            </p:spPr>
            <p:txBody>
              <a:bodyPr wrap="square" rtlCol="0">
                <a:spAutoFit/>
              </a:bodyPr>
              <a:lstStyle/>
              <a:p>
                <a:r>
                  <a:rPr lang="en-US" sz="1400"/>
                  <a:t>Masuk</a:t>
                </a:r>
                <a:endParaRPr lang="en-ID" sz="1400"/>
              </a:p>
            </p:txBody>
          </p:sp>
          <p:cxnSp>
            <p:nvCxnSpPr>
              <p:cNvPr id="101" name="Straight Arrow Connector 100">
                <a:extLst>
                  <a:ext uri="{FF2B5EF4-FFF2-40B4-BE49-F238E27FC236}">
                    <a16:creationId xmlns:a16="http://schemas.microsoft.com/office/drawing/2014/main" id="{E9DF994E-7037-4137-BD55-B61AFFC57FD1}"/>
                  </a:ext>
                </a:extLst>
              </p:cNvPr>
              <p:cNvCxnSpPr>
                <a:cxnSpLocks/>
                <a:stCxn id="96" idx="3"/>
                <a:endCxn id="97" idx="1"/>
              </p:cNvCxnSpPr>
              <p:nvPr/>
            </p:nvCxnSpPr>
            <p:spPr>
              <a:xfrm>
                <a:off x="3342413" y="4704618"/>
                <a:ext cx="491736" cy="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400CEDF2-AF09-4DAC-9CAD-80228458C088}"/>
                  </a:ext>
                </a:extLst>
              </p:cNvPr>
              <p:cNvCxnSpPr>
                <a:cxnSpLocks/>
                <a:stCxn id="97" idx="3"/>
              </p:cNvCxnSpPr>
              <p:nvPr/>
            </p:nvCxnSpPr>
            <p:spPr>
              <a:xfrm>
                <a:off x="5278636" y="4705341"/>
                <a:ext cx="606223" cy="15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1FC6AE5C-31BD-4202-829F-33AB6379B570}"/>
                  </a:ext>
                </a:extLst>
              </p:cNvPr>
              <p:cNvCxnSpPr>
                <a:cxnSpLocks/>
                <a:endCxn id="96" idx="1"/>
              </p:cNvCxnSpPr>
              <p:nvPr/>
            </p:nvCxnSpPr>
            <p:spPr>
              <a:xfrm>
                <a:off x="1241884" y="4704618"/>
                <a:ext cx="6560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95" name="Rectangle 94">
              <a:extLst>
                <a:ext uri="{FF2B5EF4-FFF2-40B4-BE49-F238E27FC236}">
                  <a16:creationId xmlns:a16="http://schemas.microsoft.com/office/drawing/2014/main" id="{1FC569C4-A30E-432A-8452-32563D926B3D}"/>
                </a:ext>
              </a:extLst>
            </p:cNvPr>
            <p:cNvSpPr/>
            <p:nvPr/>
          </p:nvSpPr>
          <p:spPr>
            <a:xfrm>
              <a:off x="1381316" y="4187211"/>
              <a:ext cx="5255942" cy="11216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13" name="Google Shape;206;p37">
            <a:extLst>
              <a:ext uri="{FF2B5EF4-FFF2-40B4-BE49-F238E27FC236}">
                <a16:creationId xmlns:a16="http://schemas.microsoft.com/office/drawing/2014/main" id="{A6A345DC-00CF-44B6-92E6-6055A0C77371}"/>
              </a:ext>
            </a:extLst>
          </p:cNvPr>
          <p:cNvPicPr preferRelativeResize="0"/>
          <p:nvPr/>
        </p:nvPicPr>
        <p:blipFill rotWithShape="1">
          <a:blip r:embed="rId3">
            <a:alphaModFix/>
          </a:blip>
          <a:srcRect l="13737" t="58394" r="13730"/>
          <a:stretch/>
        </p:blipFill>
        <p:spPr>
          <a:xfrm rot="900000">
            <a:off x="-924944" y="4968169"/>
            <a:ext cx="3713917" cy="2159128"/>
          </a:xfrm>
          <a:prstGeom prst="rect">
            <a:avLst/>
          </a:prstGeom>
          <a:noFill/>
          <a:ln>
            <a:noFill/>
          </a:ln>
        </p:spPr>
      </p:pic>
      <p:sp>
        <p:nvSpPr>
          <p:cNvPr id="212" name="Google Shape;212;p38"/>
          <p:cNvSpPr txBox="1">
            <a:spLocks noGrp="1"/>
          </p:cNvSpPr>
          <p:nvPr>
            <p:ph type="title"/>
          </p:nvPr>
        </p:nvSpPr>
        <p:spPr>
          <a:xfrm>
            <a:off x="509177" y="877458"/>
            <a:ext cx="5720400" cy="1027600"/>
          </a:xfrm>
          <a:prstGeom prst="rect">
            <a:avLst/>
          </a:prstGeom>
        </p:spPr>
        <p:txBody>
          <a:bodyPr spcFirstLastPara="1" wrap="square" lIns="121900" tIns="121900" rIns="121900" bIns="121900" anchor="t" anchorCtr="0">
            <a:noAutofit/>
          </a:bodyPr>
          <a:lstStyle/>
          <a:p>
            <a:r>
              <a:rPr lang="en-ID" sz="4800">
                <a:latin typeface="Sitka Text" panose="02000505000000020004" pitchFamily="2" charset="0"/>
              </a:rPr>
              <a:t>Drone Pertanian</a:t>
            </a:r>
            <a:endParaRPr sz="4800" dirty="0">
              <a:latin typeface="Sitka Text" panose="02000505000000020004" pitchFamily="2" charset="0"/>
            </a:endParaRPr>
          </a:p>
        </p:txBody>
      </p:sp>
      <p:sp>
        <p:nvSpPr>
          <p:cNvPr id="213" name="Google Shape;213;p38"/>
          <p:cNvSpPr txBox="1">
            <a:spLocks noGrp="1"/>
          </p:cNvSpPr>
          <p:nvPr>
            <p:ph type="subTitle" idx="1"/>
          </p:nvPr>
        </p:nvSpPr>
        <p:spPr>
          <a:xfrm>
            <a:off x="301424" y="1690133"/>
            <a:ext cx="6135905" cy="4290409"/>
          </a:xfrm>
          <a:prstGeom prst="rect">
            <a:avLst/>
          </a:prstGeom>
        </p:spPr>
        <p:txBody>
          <a:bodyPr spcFirstLastPara="1" wrap="square" lIns="121900" tIns="121900" rIns="121900" bIns="121900" anchor="t" anchorCtr="0">
            <a:noAutofit/>
          </a:bodyPr>
          <a:lstStyle/>
          <a:p>
            <a:pPr marL="342900" indent="-342900" algn="just">
              <a:buSzPts val="1100"/>
              <a:buFont typeface="Wingdings" panose="05000000000000000000" pitchFamily="2" charset="2"/>
              <a:buChar char="q"/>
            </a:pPr>
            <a:r>
              <a:rPr lang="en-ID" sz="2800"/>
              <a:t>Drone pertanian adalah jenis drone yang digunakan dalam industri pertanian untuk mendukung berbagai kegiatan seperti pemantauan lahan, pengukuran tanaman, pemetaan lahan, dan aplikasi pestisida atau pupuk. Drone merupakan </a:t>
            </a:r>
            <a:r>
              <a:rPr lang="en-US" sz="2800">
                <a:latin typeface="Times New Roman" panose="02020603050405020304" pitchFamily="18" charset="0"/>
              </a:rPr>
              <a:t>s</a:t>
            </a:r>
            <a:r>
              <a:rPr lang="en-US" sz="2800">
                <a:latin typeface="Times New Roman" panose="02020603050405020304" pitchFamily="18" charset="0"/>
                <a:ea typeface="Calibri" panose="020F0502020204030204" pitchFamily="34" charset="0"/>
              </a:rPr>
              <a:t>alah satu inovasi terbaru yang sedang banyak digunakan pada industri pertanian.</a:t>
            </a:r>
            <a:endParaRPr sz="2800" dirty="0"/>
          </a:p>
        </p:txBody>
      </p:sp>
      <p:sp>
        <p:nvSpPr>
          <p:cNvPr id="5" name="Rectangle: Rounded Corners 4">
            <a:extLst>
              <a:ext uri="{FF2B5EF4-FFF2-40B4-BE49-F238E27FC236}">
                <a16:creationId xmlns:a16="http://schemas.microsoft.com/office/drawing/2014/main" id="{6A8EC3C8-122E-4E59-995D-5E08396FFF5D}"/>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02. Kajian </a:t>
            </a:r>
            <a:r>
              <a:rPr lang="en-US" sz="2400" dirty="0" err="1">
                <a:latin typeface="Arial Black" panose="020B0A04020102020204" pitchFamily="34" charset="0"/>
              </a:rPr>
              <a:t>Pustaka</a:t>
            </a:r>
            <a:endParaRPr lang="en-ID" sz="2400" dirty="0">
              <a:latin typeface="Arial Black" panose="020B0A04020102020204" pitchFamily="34" charset="0"/>
            </a:endParaRPr>
          </a:p>
        </p:txBody>
      </p:sp>
      <p:pic>
        <p:nvPicPr>
          <p:cNvPr id="6" name="Google Shape;206;p37">
            <a:extLst>
              <a:ext uri="{FF2B5EF4-FFF2-40B4-BE49-F238E27FC236}">
                <a16:creationId xmlns:a16="http://schemas.microsoft.com/office/drawing/2014/main" id="{457FEA78-34E0-44BA-A31E-681EDAADCBB6}"/>
              </a:ext>
            </a:extLst>
          </p:cNvPr>
          <p:cNvPicPr preferRelativeResize="0"/>
          <p:nvPr/>
        </p:nvPicPr>
        <p:blipFill rotWithShape="1">
          <a:blip r:embed="rId3">
            <a:alphaModFix/>
          </a:blip>
          <a:srcRect l="13737" t="58394" r="13730"/>
          <a:stretch/>
        </p:blipFill>
        <p:spPr>
          <a:xfrm rot="900000">
            <a:off x="-4439880" y="-654148"/>
            <a:ext cx="1963482" cy="1365653"/>
          </a:xfrm>
          <a:prstGeom prst="rect">
            <a:avLst/>
          </a:prstGeom>
          <a:noFill/>
          <a:ln>
            <a:noFill/>
          </a:ln>
        </p:spPr>
      </p:pic>
      <p:pic>
        <p:nvPicPr>
          <p:cNvPr id="7" name="Google Shape;206;p37">
            <a:extLst>
              <a:ext uri="{FF2B5EF4-FFF2-40B4-BE49-F238E27FC236}">
                <a16:creationId xmlns:a16="http://schemas.microsoft.com/office/drawing/2014/main" id="{92FD790D-2B2D-4299-8FF5-E0681B166962}"/>
              </a:ext>
            </a:extLst>
          </p:cNvPr>
          <p:cNvPicPr preferRelativeResize="0"/>
          <p:nvPr/>
        </p:nvPicPr>
        <p:blipFill rotWithShape="1">
          <a:blip r:embed="rId3">
            <a:alphaModFix/>
          </a:blip>
          <a:srcRect l="13737" t="58394" r="13730"/>
          <a:stretch/>
        </p:blipFill>
        <p:spPr>
          <a:xfrm rot="900000">
            <a:off x="-4051720" y="6325450"/>
            <a:ext cx="2519173" cy="1617402"/>
          </a:xfrm>
          <a:prstGeom prst="rect">
            <a:avLst/>
          </a:prstGeom>
          <a:noFill/>
          <a:ln>
            <a:noFill/>
          </a:ln>
        </p:spPr>
      </p:pic>
      <p:pic>
        <p:nvPicPr>
          <p:cNvPr id="8" name="Google Shape;224;p39">
            <a:extLst>
              <a:ext uri="{FF2B5EF4-FFF2-40B4-BE49-F238E27FC236}">
                <a16:creationId xmlns:a16="http://schemas.microsoft.com/office/drawing/2014/main" id="{98A398A4-9090-4D0A-AA68-33A3D4680294}"/>
              </a:ext>
            </a:extLst>
          </p:cNvPr>
          <p:cNvPicPr preferRelativeResize="0"/>
          <p:nvPr/>
        </p:nvPicPr>
        <p:blipFill>
          <a:blip r:embed="rId4">
            <a:alphaModFix/>
          </a:blip>
          <a:stretch>
            <a:fillRect/>
          </a:stretch>
        </p:blipFill>
        <p:spPr>
          <a:xfrm>
            <a:off x="11486611" y="-2050774"/>
            <a:ext cx="1962689" cy="1165799"/>
          </a:xfrm>
          <a:prstGeom prst="rect">
            <a:avLst/>
          </a:prstGeom>
          <a:noFill/>
          <a:ln>
            <a:noFill/>
          </a:ln>
        </p:spPr>
      </p:pic>
      <p:pic>
        <p:nvPicPr>
          <p:cNvPr id="9" name="Google Shape;192;p35">
            <a:extLst>
              <a:ext uri="{FF2B5EF4-FFF2-40B4-BE49-F238E27FC236}">
                <a16:creationId xmlns:a16="http://schemas.microsoft.com/office/drawing/2014/main" id="{E820CA0D-9E9A-4C19-A7D0-8DE8EEFAA6E4}"/>
              </a:ext>
            </a:extLst>
          </p:cNvPr>
          <p:cNvPicPr preferRelativeResize="0"/>
          <p:nvPr/>
        </p:nvPicPr>
        <p:blipFill>
          <a:blip r:embed="rId5">
            <a:alphaModFix/>
          </a:blip>
          <a:stretch>
            <a:fillRect/>
          </a:stretch>
        </p:blipFill>
        <p:spPr>
          <a:xfrm rot="21014448">
            <a:off x="13509925" y="4978309"/>
            <a:ext cx="1375483" cy="832721"/>
          </a:xfrm>
          <a:prstGeom prst="rect">
            <a:avLst/>
          </a:prstGeom>
          <a:noFill/>
          <a:ln>
            <a:noFill/>
          </a:ln>
        </p:spPr>
      </p:pic>
      <p:pic>
        <p:nvPicPr>
          <p:cNvPr id="12" name="Picture 11" descr="Teknologi Drone Dukung Sektor Pertanian Indonesia Go Internasional !!!">
            <a:extLst>
              <a:ext uri="{FF2B5EF4-FFF2-40B4-BE49-F238E27FC236}">
                <a16:creationId xmlns:a16="http://schemas.microsoft.com/office/drawing/2014/main" id="{BA9E1406-581F-48F2-A0EC-44CA2D9D381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2548" y="2004085"/>
            <a:ext cx="4824063" cy="2849829"/>
          </a:xfrm>
          <a:prstGeom prst="rect">
            <a:avLst/>
          </a:prstGeom>
          <a:noFill/>
          <a:ln>
            <a:noFill/>
          </a:ln>
        </p:spPr>
      </p:pic>
      <p:pic>
        <p:nvPicPr>
          <p:cNvPr id="14" name="Google Shape;224;p39">
            <a:extLst>
              <a:ext uri="{FF2B5EF4-FFF2-40B4-BE49-F238E27FC236}">
                <a16:creationId xmlns:a16="http://schemas.microsoft.com/office/drawing/2014/main" id="{C4C27C09-2DFF-47C2-A00C-F63FFD0B282C}"/>
              </a:ext>
            </a:extLst>
          </p:cNvPr>
          <p:cNvPicPr preferRelativeResize="0"/>
          <p:nvPr/>
        </p:nvPicPr>
        <p:blipFill>
          <a:blip r:embed="rId4">
            <a:alphaModFix/>
          </a:blip>
          <a:stretch>
            <a:fillRect/>
          </a:stretch>
        </p:blipFill>
        <p:spPr>
          <a:xfrm>
            <a:off x="9981661" y="-145774"/>
            <a:ext cx="2528391" cy="151013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347114" y="942332"/>
            <a:ext cx="6650000" cy="860800"/>
          </a:xfrm>
          <a:prstGeom prst="rect">
            <a:avLst/>
          </a:prstGeom>
        </p:spPr>
        <p:txBody>
          <a:bodyPr spcFirstLastPara="1" wrap="square" lIns="121900" tIns="121900" rIns="121900" bIns="121900" anchor="t" anchorCtr="0">
            <a:noAutofit/>
          </a:bodyPr>
          <a:lstStyle/>
          <a:p>
            <a:r>
              <a:rPr lang="en-ID">
                <a:latin typeface="Sitka Text" panose="02000505000000020004" pitchFamily="2" charset="0"/>
              </a:rPr>
              <a:t>Teori Dasar </a:t>
            </a:r>
            <a:r>
              <a:rPr lang="en-ID" dirty="0">
                <a:latin typeface="Sitka Text" panose="02000505000000020004" pitchFamily="2" charset="0"/>
              </a:rPr>
              <a:t>Drone</a:t>
            </a:r>
            <a:endParaRPr dirty="0">
              <a:latin typeface="Sitka Text" panose="02000505000000020004" pitchFamily="2" charset="0"/>
            </a:endParaRPr>
          </a:p>
        </p:txBody>
      </p:sp>
      <p:sp>
        <p:nvSpPr>
          <p:cNvPr id="12" name="Rectangle: Rounded Corners 11">
            <a:extLst>
              <a:ext uri="{FF2B5EF4-FFF2-40B4-BE49-F238E27FC236}">
                <a16:creationId xmlns:a16="http://schemas.microsoft.com/office/drawing/2014/main" id="{160C14B7-7E9D-40FF-9D60-4A0784B2086A}"/>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02. Kajian </a:t>
            </a:r>
            <a:r>
              <a:rPr lang="en-US" sz="2400" dirty="0" err="1">
                <a:latin typeface="Arial Black" panose="020B0A04020102020204" pitchFamily="34" charset="0"/>
              </a:rPr>
              <a:t>Pustaka</a:t>
            </a:r>
            <a:endParaRPr lang="en-ID" sz="2400" dirty="0">
              <a:latin typeface="Arial Black" panose="020B0A04020102020204" pitchFamily="34" charset="0"/>
            </a:endParaRPr>
          </a:p>
        </p:txBody>
      </p:sp>
      <p:pic>
        <p:nvPicPr>
          <p:cNvPr id="13" name="Picture 12">
            <a:extLst>
              <a:ext uri="{FF2B5EF4-FFF2-40B4-BE49-F238E27FC236}">
                <a16:creationId xmlns:a16="http://schemas.microsoft.com/office/drawing/2014/main" id="{0CCDDC68-75CA-4CDF-83FC-271BC6CF9925}"/>
              </a:ext>
            </a:extLst>
          </p:cNvPr>
          <p:cNvPicPr>
            <a:picLocks noChangeAspect="1"/>
          </p:cNvPicPr>
          <p:nvPr/>
        </p:nvPicPr>
        <p:blipFill>
          <a:blip r:embed="rId3"/>
          <a:stretch>
            <a:fillRect/>
          </a:stretch>
        </p:blipFill>
        <p:spPr>
          <a:xfrm>
            <a:off x="520827" y="1973503"/>
            <a:ext cx="3048890" cy="2620058"/>
          </a:xfrm>
          <a:prstGeom prst="rect">
            <a:avLst/>
          </a:prstGeom>
        </p:spPr>
      </p:pic>
      <p:pic>
        <p:nvPicPr>
          <p:cNvPr id="22" name="Picture 21">
            <a:extLst>
              <a:ext uri="{FF2B5EF4-FFF2-40B4-BE49-F238E27FC236}">
                <a16:creationId xmlns:a16="http://schemas.microsoft.com/office/drawing/2014/main" id="{EDD4C03F-E22A-41BD-BCDF-AFEF07F77B4B}"/>
              </a:ext>
            </a:extLst>
          </p:cNvPr>
          <p:cNvPicPr/>
          <p:nvPr/>
        </p:nvPicPr>
        <p:blipFill>
          <a:blip r:embed="rId4"/>
          <a:stretch>
            <a:fillRect/>
          </a:stretch>
        </p:blipFill>
        <p:spPr>
          <a:xfrm>
            <a:off x="3784854" y="3168758"/>
            <a:ext cx="3489891" cy="2878975"/>
          </a:xfrm>
          <a:prstGeom prst="rect">
            <a:avLst/>
          </a:prstGeom>
        </p:spPr>
      </p:pic>
      <p:pic>
        <p:nvPicPr>
          <p:cNvPr id="11" name="Picture 10">
            <a:extLst>
              <a:ext uri="{FF2B5EF4-FFF2-40B4-BE49-F238E27FC236}">
                <a16:creationId xmlns:a16="http://schemas.microsoft.com/office/drawing/2014/main" id="{C77CAAB4-F662-43A0-A9BF-BFF435CE47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5839" y="1521963"/>
            <a:ext cx="4494377" cy="3293589"/>
          </a:xfrm>
          <a:prstGeom prst="rect">
            <a:avLst/>
          </a:prstGeom>
        </p:spPr>
      </p:pic>
      <p:pic>
        <p:nvPicPr>
          <p:cNvPr id="10" name="Google Shape;206;p37">
            <a:extLst>
              <a:ext uri="{FF2B5EF4-FFF2-40B4-BE49-F238E27FC236}">
                <a16:creationId xmlns:a16="http://schemas.microsoft.com/office/drawing/2014/main" id="{DCFC2583-A508-4000-B475-4E2379231AFD}"/>
              </a:ext>
            </a:extLst>
          </p:cNvPr>
          <p:cNvPicPr preferRelativeResize="0"/>
          <p:nvPr/>
        </p:nvPicPr>
        <p:blipFill rotWithShape="1">
          <a:blip r:embed="rId6">
            <a:alphaModFix/>
          </a:blip>
          <a:srcRect l="13737" t="58394" r="13730"/>
          <a:stretch/>
        </p:blipFill>
        <p:spPr>
          <a:xfrm rot="900000">
            <a:off x="-924944" y="4968169"/>
            <a:ext cx="3713917" cy="2159128"/>
          </a:xfrm>
          <a:prstGeom prst="rect">
            <a:avLst/>
          </a:prstGeom>
          <a:noFill/>
          <a:ln>
            <a:noFill/>
          </a:ln>
        </p:spPr>
      </p:pic>
      <p:pic>
        <p:nvPicPr>
          <p:cNvPr id="14" name="Google Shape;224;p39">
            <a:extLst>
              <a:ext uri="{FF2B5EF4-FFF2-40B4-BE49-F238E27FC236}">
                <a16:creationId xmlns:a16="http://schemas.microsoft.com/office/drawing/2014/main" id="{BCC2ACFB-6BE0-45A0-8220-6F5EAD7BD34A}"/>
              </a:ext>
            </a:extLst>
          </p:cNvPr>
          <p:cNvPicPr preferRelativeResize="0"/>
          <p:nvPr/>
        </p:nvPicPr>
        <p:blipFill>
          <a:blip r:embed="rId7">
            <a:alphaModFix/>
          </a:blip>
          <a:stretch>
            <a:fillRect/>
          </a:stretch>
        </p:blipFill>
        <p:spPr>
          <a:xfrm>
            <a:off x="9981661" y="-145774"/>
            <a:ext cx="2528391" cy="1510133"/>
          </a:xfrm>
          <a:prstGeom prst="rect">
            <a:avLst/>
          </a:prstGeom>
          <a:noFill/>
          <a:ln>
            <a:noFill/>
          </a:ln>
        </p:spPr>
      </p:pic>
      <p:sp>
        <p:nvSpPr>
          <p:cNvPr id="2" name="TextBox 1">
            <a:extLst>
              <a:ext uri="{FF2B5EF4-FFF2-40B4-BE49-F238E27FC236}">
                <a16:creationId xmlns:a16="http://schemas.microsoft.com/office/drawing/2014/main" id="{6C673743-9134-4F8B-B5DD-4AF946ADD66E}"/>
              </a:ext>
            </a:extLst>
          </p:cNvPr>
          <p:cNvSpPr txBox="1"/>
          <p:nvPr/>
        </p:nvSpPr>
        <p:spPr>
          <a:xfrm>
            <a:off x="1747098" y="4579266"/>
            <a:ext cx="596348" cy="400110"/>
          </a:xfrm>
          <a:prstGeom prst="rect">
            <a:avLst/>
          </a:prstGeom>
          <a:noFill/>
        </p:spPr>
        <p:txBody>
          <a:bodyPr wrap="square" rtlCol="0">
            <a:spAutoFit/>
          </a:bodyPr>
          <a:lstStyle/>
          <a:p>
            <a:r>
              <a:rPr lang="en-US" sz="2000" dirty="0">
                <a:latin typeface="Georgia" panose="02040502050405020303" pitchFamily="18" charset="0"/>
              </a:rPr>
              <a:t>(A)</a:t>
            </a:r>
            <a:endParaRPr lang="en-ID" sz="2000" dirty="0">
              <a:latin typeface="Georgia" panose="02040502050405020303" pitchFamily="18" charset="0"/>
            </a:endParaRPr>
          </a:p>
        </p:txBody>
      </p:sp>
      <p:sp>
        <p:nvSpPr>
          <p:cNvPr id="15" name="TextBox 14">
            <a:extLst>
              <a:ext uri="{FF2B5EF4-FFF2-40B4-BE49-F238E27FC236}">
                <a16:creationId xmlns:a16="http://schemas.microsoft.com/office/drawing/2014/main" id="{847863AC-E8BC-4A28-9613-65E149FAE0DD}"/>
              </a:ext>
            </a:extLst>
          </p:cNvPr>
          <p:cNvSpPr txBox="1"/>
          <p:nvPr/>
        </p:nvSpPr>
        <p:spPr>
          <a:xfrm>
            <a:off x="5231626" y="2589126"/>
            <a:ext cx="596348" cy="400110"/>
          </a:xfrm>
          <a:prstGeom prst="rect">
            <a:avLst/>
          </a:prstGeom>
          <a:noFill/>
        </p:spPr>
        <p:txBody>
          <a:bodyPr wrap="square" rtlCol="0">
            <a:spAutoFit/>
          </a:bodyPr>
          <a:lstStyle/>
          <a:p>
            <a:r>
              <a:rPr lang="en-US" sz="2000" dirty="0">
                <a:latin typeface="Georgia" panose="02040502050405020303" pitchFamily="18" charset="0"/>
              </a:rPr>
              <a:t>(B)</a:t>
            </a:r>
            <a:endParaRPr lang="en-ID" sz="2000" dirty="0">
              <a:latin typeface="Georgia" panose="02040502050405020303" pitchFamily="18" charset="0"/>
            </a:endParaRPr>
          </a:p>
        </p:txBody>
      </p:sp>
      <p:sp>
        <p:nvSpPr>
          <p:cNvPr id="16" name="TextBox 15">
            <a:extLst>
              <a:ext uri="{FF2B5EF4-FFF2-40B4-BE49-F238E27FC236}">
                <a16:creationId xmlns:a16="http://schemas.microsoft.com/office/drawing/2014/main" id="{69B0CA32-AB10-4DB6-854B-D4F6F597B32E}"/>
              </a:ext>
            </a:extLst>
          </p:cNvPr>
          <p:cNvSpPr txBox="1"/>
          <p:nvPr/>
        </p:nvSpPr>
        <p:spPr>
          <a:xfrm>
            <a:off x="9394853" y="5135982"/>
            <a:ext cx="596348" cy="400110"/>
          </a:xfrm>
          <a:prstGeom prst="rect">
            <a:avLst/>
          </a:prstGeom>
          <a:noFill/>
        </p:spPr>
        <p:txBody>
          <a:bodyPr wrap="square" rtlCol="0">
            <a:spAutoFit/>
          </a:bodyPr>
          <a:lstStyle/>
          <a:p>
            <a:r>
              <a:rPr lang="en-US" sz="2000" dirty="0">
                <a:latin typeface="Georgia" panose="02040502050405020303" pitchFamily="18" charset="0"/>
              </a:rPr>
              <a:t>(C)</a:t>
            </a:r>
            <a:endParaRPr lang="en-ID" sz="2000" dirty="0">
              <a:latin typeface="Georgia" panose="02040502050405020303"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11" name="Google Shape;206;p37">
            <a:extLst>
              <a:ext uri="{FF2B5EF4-FFF2-40B4-BE49-F238E27FC236}">
                <a16:creationId xmlns:a16="http://schemas.microsoft.com/office/drawing/2014/main" id="{35C24A89-F988-4F4C-A748-A30823A40FE1}"/>
              </a:ext>
            </a:extLst>
          </p:cNvPr>
          <p:cNvPicPr preferRelativeResize="0"/>
          <p:nvPr/>
        </p:nvPicPr>
        <p:blipFill rotWithShape="1">
          <a:blip r:embed="rId3">
            <a:alphaModFix/>
          </a:blip>
          <a:srcRect l="13737" t="58394" r="13730"/>
          <a:stretch/>
        </p:blipFill>
        <p:spPr>
          <a:xfrm rot="900000">
            <a:off x="-924944" y="4968169"/>
            <a:ext cx="3713917" cy="2159128"/>
          </a:xfrm>
          <a:prstGeom prst="rect">
            <a:avLst/>
          </a:prstGeom>
          <a:noFill/>
          <a:ln>
            <a:noFill/>
          </a:ln>
        </p:spPr>
      </p:pic>
      <p:pic>
        <p:nvPicPr>
          <p:cNvPr id="13" name="Google Shape;224;p39">
            <a:extLst>
              <a:ext uri="{FF2B5EF4-FFF2-40B4-BE49-F238E27FC236}">
                <a16:creationId xmlns:a16="http://schemas.microsoft.com/office/drawing/2014/main" id="{8BEBB666-188C-4BB8-970F-EB15F666FF6B}"/>
              </a:ext>
            </a:extLst>
          </p:cNvPr>
          <p:cNvPicPr preferRelativeResize="0"/>
          <p:nvPr/>
        </p:nvPicPr>
        <p:blipFill>
          <a:blip r:embed="rId4">
            <a:alphaModFix/>
          </a:blip>
          <a:stretch>
            <a:fillRect/>
          </a:stretch>
        </p:blipFill>
        <p:spPr>
          <a:xfrm>
            <a:off x="9981661" y="-145774"/>
            <a:ext cx="2528391" cy="1510133"/>
          </a:xfrm>
          <a:prstGeom prst="rect">
            <a:avLst/>
          </a:prstGeom>
          <a:noFill/>
          <a:ln>
            <a:noFill/>
          </a:ln>
        </p:spPr>
      </p:pic>
      <p:sp>
        <p:nvSpPr>
          <p:cNvPr id="241" name="Google Shape;241;p41"/>
          <p:cNvSpPr txBox="1">
            <a:spLocks noGrp="1"/>
          </p:cNvSpPr>
          <p:nvPr>
            <p:ph type="title"/>
          </p:nvPr>
        </p:nvSpPr>
        <p:spPr>
          <a:xfrm>
            <a:off x="782542" y="984780"/>
            <a:ext cx="10117686" cy="860800"/>
          </a:xfrm>
          <a:prstGeom prst="rect">
            <a:avLst/>
          </a:prstGeom>
        </p:spPr>
        <p:txBody>
          <a:bodyPr spcFirstLastPara="1" wrap="square" lIns="121900" tIns="121900" rIns="121900" bIns="121900" anchor="t" anchorCtr="0">
            <a:noAutofit/>
          </a:bodyPr>
          <a:lstStyle/>
          <a:p>
            <a:r>
              <a:rPr lang="en-ID">
                <a:latin typeface="Sitka Text" panose="02000505000000020004" pitchFamily="2" charset="0"/>
              </a:rPr>
              <a:t>Perangkat Penggerak dan Elektronik Drone</a:t>
            </a:r>
            <a:endParaRPr dirty="0">
              <a:latin typeface="Sitka Text" panose="02000505000000020004" pitchFamily="2" charset="0"/>
            </a:endParaRPr>
          </a:p>
        </p:txBody>
      </p:sp>
      <p:sp>
        <p:nvSpPr>
          <p:cNvPr id="12" name="Rectangle: Rounded Corners 11">
            <a:extLst>
              <a:ext uri="{FF2B5EF4-FFF2-40B4-BE49-F238E27FC236}">
                <a16:creationId xmlns:a16="http://schemas.microsoft.com/office/drawing/2014/main" id="{160C14B7-7E9D-40FF-9D60-4A0784B2086A}"/>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02. Kajian </a:t>
            </a:r>
            <a:r>
              <a:rPr lang="en-US" sz="2400" dirty="0" err="1">
                <a:latin typeface="Arial Black" panose="020B0A04020102020204" pitchFamily="34" charset="0"/>
              </a:rPr>
              <a:t>Pustaka</a:t>
            </a:r>
            <a:endParaRPr lang="en-ID" sz="2400" dirty="0">
              <a:latin typeface="Arial Black" panose="020B0A04020102020204" pitchFamily="34" charset="0"/>
            </a:endParaRPr>
          </a:p>
        </p:txBody>
      </p:sp>
      <p:grpSp>
        <p:nvGrpSpPr>
          <p:cNvPr id="2" name="Group 1">
            <a:extLst>
              <a:ext uri="{FF2B5EF4-FFF2-40B4-BE49-F238E27FC236}">
                <a16:creationId xmlns:a16="http://schemas.microsoft.com/office/drawing/2014/main" id="{368AC2E2-EDBB-4C82-91DA-595A7CB05808}"/>
              </a:ext>
            </a:extLst>
          </p:cNvPr>
          <p:cNvGrpSpPr/>
          <p:nvPr/>
        </p:nvGrpSpPr>
        <p:grpSpPr>
          <a:xfrm>
            <a:off x="942199" y="1742401"/>
            <a:ext cx="3803971" cy="679976"/>
            <a:chOff x="332600" y="1816550"/>
            <a:chExt cx="3803971" cy="679976"/>
          </a:xfrm>
        </p:grpSpPr>
        <p:sp>
          <p:nvSpPr>
            <p:cNvPr id="7" name="Rectangle: Rounded Corners 6">
              <a:extLst>
                <a:ext uri="{FF2B5EF4-FFF2-40B4-BE49-F238E27FC236}">
                  <a16:creationId xmlns:a16="http://schemas.microsoft.com/office/drawing/2014/main" id="{0EA16972-DB15-49AE-B5B7-217D3E522FD9}"/>
                </a:ext>
              </a:extLst>
            </p:cNvPr>
            <p:cNvSpPr/>
            <p:nvPr/>
          </p:nvSpPr>
          <p:spPr>
            <a:xfrm>
              <a:off x="332600" y="1816550"/>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Google Shape;181;p35">
              <a:extLst>
                <a:ext uri="{FF2B5EF4-FFF2-40B4-BE49-F238E27FC236}">
                  <a16:creationId xmlns:a16="http://schemas.microsoft.com/office/drawing/2014/main" id="{67751A0A-81F4-468F-AA04-42E72AB81544}"/>
                </a:ext>
              </a:extLst>
            </p:cNvPr>
            <p:cNvSpPr txBox="1">
              <a:spLocks/>
            </p:cNvSpPr>
            <p:nvPr/>
          </p:nvSpPr>
          <p:spPr>
            <a:xfrm>
              <a:off x="617044" y="1916920"/>
              <a:ext cx="3156670"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1. Flight Controller</a:t>
              </a:r>
              <a:endParaRPr lang="en-ID" sz="2800" kern="0" dirty="0"/>
            </a:p>
          </p:txBody>
        </p:sp>
      </p:grpSp>
      <p:grpSp>
        <p:nvGrpSpPr>
          <p:cNvPr id="14" name="Group 13">
            <a:extLst>
              <a:ext uri="{FF2B5EF4-FFF2-40B4-BE49-F238E27FC236}">
                <a16:creationId xmlns:a16="http://schemas.microsoft.com/office/drawing/2014/main" id="{08A5763C-ED0D-4E7F-A7FC-BD61B973ED4F}"/>
              </a:ext>
            </a:extLst>
          </p:cNvPr>
          <p:cNvGrpSpPr/>
          <p:nvPr/>
        </p:nvGrpSpPr>
        <p:grpSpPr>
          <a:xfrm>
            <a:off x="942199" y="2603200"/>
            <a:ext cx="3803971" cy="1370562"/>
            <a:chOff x="332600" y="1816550"/>
            <a:chExt cx="3803971" cy="679976"/>
          </a:xfrm>
        </p:grpSpPr>
        <p:sp>
          <p:nvSpPr>
            <p:cNvPr id="15" name="Rectangle: Rounded Corners 14">
              <a:extLst>
                <a:ext uri="{FF2B5EF4-FFF2-40B4-BE49-F238E27FC236}">
                  <a16:creationId xmlns:a16="http://schemas.microsoft.com/office/drawing/2014/main" id="{AD8C3BE3-0F6D-4166-B8D2-FCED620B90C7}"/>
                </a:ext>
              </a:extLst>
            </p:cNvPr>
            <p:cNvSpPr/>
            <p:nvPr/>
          </p:nvSpPr>
          <p:spPr>
            <a:xfrm>
              <a:off x="332600" y="1816550"/>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Google Shape;181;p35">
              <a:extLst>
                <a:ext uri="{FF2B5EF4-FFF2-40B4-BE49-F238E27FC236}">
                  <a16:creationId xmlns:a16="http://schemas.microsoft.com/office/drawing/2014/main" id="{DB2984A0-E780-452E-9C81-445435B07DDA}"/>
                </a:ext>
              </a:extLst>
            </p:cNvPr>
            <p:cNvSpPr txBox="1">
              <a:spLocks/>
            </p:cNvSpPr>
            <p:nvPr/>
          </p:nvSpPr>
          <p:spPr>
            <a:xfrm>
              <a:off x="617044" y="1916920"/>
              <a:ext cx="3156670"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2. Electronics Speed Controller</a:t>
              </a:r>
              <a:endParaRPr lang="en-ID" sz="2800" kern="0" dirty="0"/>
            </a:p>
          </p:txBody>
        </p:sp>
      </p:grpSp>
      <p:grpSp>
        <p:nvGrpSpPr>
          <p:cNvPr id="17" name="Group 16">
            <a:extLst>
              <a:ext uri="{FF2B5EF4-FFF2-40B4-BE49-F238E27FC236}">
                <a16:creationId xmlns:a16="http://schemas.microsoft.com/office/drawing/2014/main" id="{C4EDF6DF-9DFB-4DBE-8B68-00229F1BCD17}"/>
              </a:ext>
            </a:extLst>
          </p:cNvPr>
          <p:cNvGrpSpPr/>
          <p:nvPr/>
        </p:nvGrpSpPr>
        <p:grpSpPr>
          <a:xfrm>
            <a:off x="5194885" y="1739992"/>
            <a:ext cx="3803971" cy="679976"/>
            <a:chOff x="332600" y="1816550"/>
            <a:chExt cx="3803971" cy="679976"/>
          </a:xfrm>
        </p:grpSpPr>
        <p:sp>
          <p:nvSpPr>
            <p:cNvPr id="18" name="Rectangle: Rounded Corners 17">
              <a:extLst>
                <a:ext uri="{FF2B5EF4-FFF2-40B4-BE49-F238E27FC236}">
                  <a16:creationId xmlns:a16="http://schemas.microsoft.com/office/drawing/2014/main" id="{5130D236-82B8-4423-B563-44C73D6A9AD8}"/>
                </a:ext>
              </a:extLst>
            </p:cNvPr>
            <p:cNvSpPr/>
            <p:nvPr/>
          </p:nvSpPr>
          <p:spPr>
            <a:xfrm>
              <a:off x="332600" y="1816550"/>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Google Shape;181;p35">
              <a:extLst>
                <a:ext uri="{FF2B5EF4-FFF2-40B4-BE49-F238E27FC236}">
                  <a16:creationId xmlns:a16="http://schemas.microsoft.com/office/drawing/2014/main" id="{F03B1610-6869-474D-B80C-F69D35A99813}"/>
                </a:ext>
              </a:extLst>
            </p:cNvPr>
            <p:cNvSpPr txBox="1">
              <a:spLocks/>
            </p:cNvSpPr>
            <p:nvPr/>
          </p:nvSpPr>
          <p:spPr>
            <a:xfrm>
              <a:off x="617044" y="1916920"/>
              <a:ext cx="3156670"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5. Li-po Battery</a:t>
              </a:r>
              <a:endParaRPr lang="en-ID" sz="2800" kern="0" dirty="0"/>
            </a:p>
          </p:txBody>
        </p:sp>
      </p:grpSp>
      <p:grpSp>
        <p:nvGrpSpPr>
          <p:cNvPr id="20" name="Group 19">
            <a:extLst>
              <a:ext uri="{FF2B5EF4-FFF2-40B4-BE49-F238E27FC236}">
                <a16:creationId xmlns:a16="http://schemas.microsoft.com/office/drawing/2014/main" id="{6D16D189-9D87-4705-B8F3-D7DB633BE70A}"/>
              </a:ext>
            </a:extLst>
          </p:cNvPr>
          <p:cNvGrpSpPr/>
          <p:nvPr/>
        </p:nvGrpSpPr>
        <p:grpSpPr>
          <a:xfrm>
            <a:off x="942199" y="4212417"/>
            <a:ext cx="3803971" cy="679976"/>
            <a:chOff x="332600" y="1816550"/>
            <a:chExt cx="3803971" cy="679976"/>
          </a:xfrm>
        </p:grpSpPr>
        <p:sp>
          <p:nvSpPr>
            <p:cNvPr id="21" name="Rectangle: Rounded Corners 20">
              <a:extLst>
                <a:ext uri="{FF2B5EF4-FFF2-40B4-BE49-F238E27FC236}">
                  <a16:creationId xmlns:a16="http://schemas.microsoft.com/office/drawing/2014/main" id="{A4EEC698-AD25-46A2-9963-23D7D3B3A7F9}"/>
                </a:ext>
              </a:extLst>
            </p:cNvPr>
            <p:cNvSpPr/>
            <p:nvPr/>
          </p:nvSpPr>
          <p:spPr>
            <a:xfrm>
              <a:off x="332600" y="1816550"/>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Google Shape;181;p35">
              <a:extLst>
                <a:ext uri="{FF2B5EF4-FFF2-40B4-BE49-F238E27FC236}">
                  <a16:creationId xmlns:a16="http://schemas.microsoft.com/office/drawing/2014/main" id="{27FEE227-3007-41F9-A821-AB2083EC8C38}"/>
                </a:ext>
              </a:extLst>
            </p:cNvPr>
            <p:cNvSpPr txBox="1">
              <a:spLocks/>
            </p:cNvSpPr>
            <p:nvPr/>
          </p:nvSpPr>
          <p:spPr>
            <a:xfrm>
              <a:off x="617044" y="1916920"/>
              <a:ext cx="3330842"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3. Brushless Motor</a:t>
              </a:r>
              <a:endParaRPr lang="en-ID" sz="2800" kern="0" dirty="0"/>
            </a:p>
          </p:txBody>
        </p:sp>
      </p:grpSp>
      <p:grpSp>
        <p:nvGrpSpPr>
          <p:cNvPr id="23" name="Group 22">
            <a:extLst>
              <a:ext uri="{FF2B5EF4-FFF2-40B4-BE49-F238E27FC236}">
                <a16:creationId xmlns:a16="http://schemas.microsoft.com/office/drawing/2014/main" id="{3D89DFF1-FDED-482C-96CC-46BAB1D3687D}"/>
              </a:ext>
            </a:extLst>
          </p:cNvPr>
          <p:cNvGrpSpPr/>
          <p:nvPr/>
        </p:nvGrpSpPr>
        <p:grpSpPr>
          <a:xfrm>
            <a:off x="942199" y="5185601"/>
            <a:ext cx="3803971" cy="679976"/>
            <a:chOff x="332600" y="1816550"/>
            <a:chExt cx="3803971" cy="679976"/>
          </a:xfrm>
        </p:grpSpPr>
        <p:sp>
          <p:nvSpPr>
            <p:cNvPr id="24" name="Rectangle: Rounded Corners 23">
              <a:extLst>
                <a:ext uri="{FF2B5EF4-FFF2-40B4-BE49-F238E27FC236}">
                  <a16:creationId xmlns:a16="http://schemas.microsoft.com/office/drawing/2014/main" id="{1C9F170D-CC63-4FB8-89B6-6A967F42D2CD}"/>
                </a:ext>
              </a:extLst>
            </p:cNvPr>
            <p:cNvSpPr/>
            <p:nvPr/>
          </p:nvSpPr>
          <p:spPr>
            <a:xfrm>
              <a:off x="332600" y="1816550"/>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Google Shape;181;p35">
              <a:extLst>
                <a:ext uri="{FF2B5EF4-FFF2-40B4-BE49-F238E27FC236}">
                  <a16:creationId xmlns:a16="http://schemas.microsoft.com/office/drawing/2014/main" id="{2735E744-1F4F-4987-9336-10049FC6EE92}"/>
                </a:ext>
              </a:extLst>
            </p:cNvPr>
            <p:cNvSpPr txBox="1">
              <a:spLocks/>
            </p:cNvSpPr>
            <p:nvPr/>
          </p:nvSpPr>
          <p:spPr>
            <a:xfrm>
              <a:off x="617044" y="1916920"/>
              <a:ext cx="3156670"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4. Propeller</a:t>
              </a:r>
              <a:endParaRPr lang="en-ID" sz="2800" kern="0" dirty="0"/>
            </a:p>
          </p:txBody>
        </p:sp>
      </p:grpSp>
      <p:grpSp>
        <p:nvGrpSpPr>
          <p:cNvPr id="26" name="Group 25">
            <a:extLst>
              <a:ext uri="{FF2B5EF4-FFF2-40B4-BE49-F238E27FC236}">
                <a16:creationId xmlns:a16="http://schemas.microsoft.com/office/drawing/2014/main" id="{E653A25B-EE2F-4086-89F7-C9137659FA00}"/>
              </a:ext>
            </a:extLst>
          </p:cNvPr>
          <p:cNvGrpSpPr/>
          <p:nvPr/>
        </p:nvGrpSpPr>
        <p:grpSpPr>
          <a:xfrm>
            <a:off x="5194884" y="2608505"/>
            <a:ext cx="3803971" cy="679976"/>
            <a:chOff x="332600" y="1816550"/>
            <a:chExt cx="3803971" cy="679976"/>
          </a:xfrm>
        </p:grpSpPr>
        <p:sp>
          <p:nvSpPr>
            <p:cNvPr id="27" name="Rectangle: Rounded Corners 26">
              <a:extLst>
                <a:ext uri="{FF2B5EF4-FFF2-40B4-BE49-F238E27FC236}">
                  <a16:creationId xmlns:a16="http://schemas.microsoft.com/office/drawing/2014/main" id="{7669CB4D-CFE2-41D0-8479-4EC1AB5EBE72}"/>
                </a:ext>
              </a:extLst>
            </p:cNvPr>
            <p:cNvSpPr/>
            <p:nvPr/>
          </p:nvSpPr>
          <p:spPr>
            <a:xfrm>
              <a:off x="332600" y="1816550"/>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Google Shape;181;p35">
              <a:extLst>
                <a:ext uri="{FF2B5EF4-FFF2-40B4-BE49-F238E27FC236}">
                  <a16:creationId xmlns:a16="http://schemas.microsoft.com/office/drawing/2014/main" id="{8265E1A8-A2B2-499D-ABAF-17AA3A59F9FF}"/>
                </a:ext>
              </a:extLst>
            </p:cNvPr>
            <p:cNvSpPr txBox="1">
              <a:spLocks/>
            </p:cNvSpPr>
            <p:nvPr/>
          </p:nvSpPr>
          <p:spPr>
            <a:xfrm>
              <a:off x="617044" y="1916920"/>
              <a:ext cx="3156670"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6. GPS</a:t>
              </a:r>
              <a:endParaRPr lang="en-ID" sz="2800" kern="0" dirty="0"/>
            </a:p>
          </p:txBody>
        </p:sp>
      </p:grpSp>
      <p:grpSp>
        <p:nvGrpSpPr>
          <p:cNvPr id="29" name="Group 28">
            <a:extLst>
              <a:ext uri="{FF2B5EF4-FFF2-40B4-BE49-F238E27FC236}">
                <a16:creationId xmlns:a16="http://schemas.microsoft.com/office/drawing/2014/main" id="{FEE272CD-F941-4532-A145-45F40D72F71D}"/>
              </a:ext>
            </a:extLst>
          </p:cNvPr>
          <p:cNvGrpSpPr/>
          <p:nvPr/>
        </p:nvGrpSpPr>
        <p:grpSpPr>
          <a:xfrm>
            <a:off x="5194884" y="3477018"/>
            <a:ext cx="3803971" cy="679976"/>
            <a:chOff x="332600" y="1816550"/>
            <a:chExt cx="3803971" cy="679976"/>
          </a:xfrm>
        </p:grpSpPr>
        <p:sp>
          <p:nvSpPr>
            <p:cNvPr id="30" name="Rectangle: Rounded Corners 29">
              <a:extLst>
                <a:ext uri="{FF2B5EF4-FFF2-40B4-BE49-F238E27FC236}">
                  <a16:creationId xmlns:a16="http://schemas.microsoft.com/office/drawing/2014/main" id="{02101347-979D-4E4A-AFE8-AFC348DDD200}"/>
                </a:ext>
              </a:extLst>
            </p:cNvPr>
            <p:cNvSpPr/>
            <p:nvPr/>
          </p:nvSpPr>
          <p:spPr>
            <a:xfrm>
              <a:off x="332600" y="1816550"/>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Google Shape;181;p35">
              <a:extLst>
                <a:ext uri="{FF2B5EF4-FFF2-40B4-BE49-F238E27FC236}">
                  <a16:creationId xmlns:a16="http://schemas.microsoft.com/office/drawing/2014/main" id="{9A90F0F1-5B1C-48CA-AF70-97C04C2C74FA}"/>
                </a:ext>
              </a:extLst>
            </p:cNvPr>
            <p:cNvSpPr txBox="1">
              <a:spLocks/>
            </p:cNvSpPr>
            <p:nvPr/>
          </p:nvSpPr>
          <p:spPr>
            <a:xfrm>
              <a:off x="617044" y="1916920"/>
              <a:ext cx="3156670"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7. Telemetry</a:t>
              </a:r>
              <a:endParaRPr lang="en-ID" sz="2800" kern="0" dirty="0"/>
            </a:p>
          </p:txBody>
        </p:sp>
      </p:grpSp>
      <p:grpSp>
        <p:nvGrpSpPr>
          <p:cNvPr id="32" name="Group 31">
            <a:extLst>
              <a:ext uri="{FF2B5EF4-FFF2-40B4-BE49-F238E27FC236}">
                <a16:creationId xmlns:a16="http://schemas.microsoft.com/office/drawing/2014/main" id="{BD93714C-BAD7-4315-80AC-C001361254F8}"/>
              </a:ext>
            </a:extLst>
          </p:cNvPr>
          <p:cNvGrpSpPr/>
          <p:nvPr/>
        </p:nvGrpSpPr>
        <p:grpSpPr>
          <a:xfrm>
            <a:off x="5194884" y="4382021"/>
            <a:ext cx="3803971" cy="1483556"/>
            <a:chOff x="332600" y="1816550"/>
            <a:chExt cx="3803971" cy="679976"/>
          </a:xfrm>
        </p:grpSpPr>
        <p:sp>
          <p:nvSpPr>
            <p:cNvPr id="33" name="Rectangle: Rounded Corners 32">
              <a:extLst>
                <a:ext uri="{FF2B5EF4-FFF2-40B4-BE49-F238E27FC236}">
                  <a16:creationId xmlns:a16="http://schemas.microsoft.com/office/drawing/2014/main" id="{2951D3FE-0BFA-4DB2-9CB2-5A1530377DD1}"/>
                </a:ext>
              </a:extLst>
            </p:cNvPr>
            <p:cNvSpPr/>
            <p:nvPr/>
          </p:nvSpPr>
          <p:spPr>
            <a:xfrm>
              <a:off x="332600" y="1816550"/>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Google Shape;181;p35">
              <a:extLst>
                <a:ext uri="{FF2B5EF4-FFF2-40B4-BE49-F238E27FC236}">
                  <a16:creationId xmlns:a16="http://schemas.microsoft.com/office/drawing/2014/main" id="{475FDF78-9A97-47D9-8F0D-92A8737FB9F7}"/>
                </a:ext>
              </a:extLst>
            </p:cNvPr>
            <p:cNvSpPr txBox="1">
              <a:spLocks/>
            </p:cNvSpPr>
            <p:nvPr/>
          </p:nvSpPr>
          <p:spPr>
            <a:xfrm>
              <a:off x="617044" y="1916920"/>
              <a:ext cx="3156670"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8. Radio Remote Controller</a:t>
              </a:r>
              <a:endParaRPr lang="en-ID" sz="2800" kern="0" dirty="0"/>
            </a:p>
          </p:txBody>
        </p:sp>
      </p:grpSp>
    </p:spTree>
    <p:extLst>
      <p:ext uri="{BB962C8B-B14F-4D97-AF65-F5344CB8AC3E}">
        <p14:creationId xmlns:p14="http://schemas.microsoft.com/office/powerpoint/2010/main" val="321542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169150" y="942332"/>
            <a:ext cx="10316800" cy="921200"/>
          </a:xfrm>
          <a:prstGeom prst="rect">
            <a:avLst/>
          </a:prstGeom>
        </p:spPr>
        <p:txBody>
          <a:bodyPr spcFirstLastPara="1" wrap="square" lIns="121900" tIns="121900" rIns="121900" bIns="121900" anchor="t" anchorCtr="0">
            <a:noAutofit/>
          </a:bodyPr>
          <a:lstStyle/>
          <a:p>
            <a:r>
              <a:rPr lang="en-US" sz="4000" err="1">
                <a:latin typeface="Sitka Text" panose="02000505000000020004" pitchFamily="2" charset="0"/>
              </a:rPr>
              <a:t>Perangkat</a:t>
            </a:r>
            <a:r>
              <a:rPr lang="en-US" sz="4000">
                <a:latin typeface="Sitka Text" panose="02000505000000020004" pitchFamily="2" charset="0"/>
              </a:rPr>
              <a:t> Kontrol Penyemprotan </a:t>
            </a:r>
            <a:endParaRPr sz="4000" dirty="0"/>
          </a:p>
        </p:txBody>
      </p:sp>
      <p:sp>
        <p:nvSpPr>
          <p:cNvPr id="8" name="Rectangle: Rounded Corners 7">
            <a:extLst>
              <a:ext uri="{FF2B5EF4-FFF2-40B4-BE49-F238E27FC236}">
                <a16:creationId xmlns:a16="http://schemas.microsoft.com/office/drawing/2014/main" id="{FD3A7EA5-AF75-49F8-8B61-95E52054794C}"/>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02. Kajian </a:t>
            </a:r>
            <a:r>
              <a:rPr lang="en-US" sz="2400" dirty="0" err="1">
                <a:latin typeface="Arial Black" panose="020B0A04020102020204" pitchFamily="34" charset="0"/>
              </a:rPr>
              <a:t>Pustaka</a:t>
            </a:r>
            <a:endParaRPr lang="en-ID" sz="2400" dirty="0">
              <a:latin typeface="Arial Black" panose="020B0A04020102020204" pitchFamily="34" charset="0"/>
            </a:endParaRPr>
          </a:p>
        </p:txBody>
      </p:sp>
      <p:sp>
        <p:nvSpPr>
          <p:cNvPr id="5" name="Subtitle 4">
            <a:extLst>
              <a:ext uri="{FF2B5EF4-FFF2-40B4-BE49-F238E27FC236}">
                <a16:creationId xmlns:a16="http://schemas.microsoft.com/office/drawing/2014/main" id="{BD9638BB-4F87-4097-AECA-895277480DE7}"/>
              </a:ext>
            </a:extLst>
          </p:cNvPr>
          <p:cNvSpPr>
            <a:spLocks noGrp="1"/>
          </p:cNvSpPr>
          <p:nvPr>
            <p:ph type="subTitle" idx="3"/>
          </p:nvPr>
        </p:nvSpPr>
        <p:spPr>
          <a:xfrm>
            <a:off x="404953" y="1586046"/>
            <a:ext cx="7082526" cy="2052642"/>
          </a:xfrm>
        </p:spPr>
        <p:txBody>
          <a:bodyPr anchor="t"/>
          <a:lstStyle/>
          <a:p>
            <a:pPr marL="654050" indent="-514350">
              <a:buAutoNum type="arabicPeriod"/>
            </a:pPr>
            <a:r>
              <a:rPr lang="en-US" sz="3200" dirty="0">
                <a:latin typeface="Cambria Math" panose="02040503050406030204" pitchFamily="18" charset="0"/>
                <a:ea typeface="Cambria Math" panose="02040503050406030204" pitchFamily="18" charset="0"/>
              </a:rPr>
              <a:t>Relay</a:t>
            </a:r>
          </a:p>
        </p:txBody>
      </p:sp>
      <p:sp>
        <p:nvSpPr>
          <p:cNvPr id="11" name="Subtitle 4">
            <a:extLst>
              <a:ext uri="{FF2B5EF4-FFF2-40B4-BE49-F238E27FC236}">
                <a16:creationId xmlns:a16="http://schemas.microsoft.com/office/drawing/2014/main" id="{131C604C-C4ED-413E-A900-33124D918321}"/>
              </a:ext>
            </a:extLst>
          </p:cNvPr>
          <p:cNvSpPr txBox="1">
            <a:spLocks/>
          </p:cNvSpPr>
          <p:nvPr/>
        </p:nvSpPr>
        <p:spPr>
          <a:xfrm>
            <a:off x="4838920" y="1536234"/>
            <a:ext cx="7082526" cy="828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9pPr>
          </a:lstStyle>
          <a:p>
            <a:pPr marL="139700" indent="0"/>
            <a:endParaRPr lang="en-ID" sz="3200" kern="0" dirty="0">
              <a:latin typeface="Cambria Math" panose="02040503050406030204" pitchFamily="18" charset="0"/>
              <a:ea typeface="Cambria Math" panose="02040503050406030204" pitchFamily="18" charset="0"/>
            </a:endParaRPr>
          </a:p>
        </p:txBody>
      </p:sp>
      <p:pic>
        <p:nvPicPr>
          <p:cNvPr id="12" name="Picture 11">
            <a:extLst>
              <a:ext uri="{FF2B5EF4-FFF2-40B4-BE49-F238E27FC236}">
                <a16:creationId xmlns:a16="http://schemas.microsoft.com/office/drawing/2014/main" id="{1578A5D1-E5CC-497A-8326-E4A04192B2C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433" y="2215236"/>
            <a:ext cx="2662031" cy="1725404"/>
          </a:xfrm>
          <a:prstGeom prst="rect">
            <a:avLst/>
          </a:prstGeom>
          <a:noFill/>
          <a:ln>
            <a:noFill/>
          </a:ln>
        </p:spPr>
      </p:pic>
      <p:pic>
        <p:nvPicPr>
          <p:cNvPr id="14" name="Picture 13" descr="Jual WATER PUMP/ POMPA DC 12 VOLT | Shopee Indonesia">
            <a:extLst>
              <a:ext uri="{FF2B5EF4-FFF2-40B4-BE49-F238E27FC236}">
                <a16:creationId xmlns:a16="http://schemas.microsoft.com/office/drawing/2014/main" id="{2E5B543E-D053-4930-B324-9BAF474BEFBD}"/>
              </a:ext>
            </a:extLst>
          </p:cNvPr>
          <p:cNvPicPr/>
          <p:nvPr/>
        </p:nvPicPr>
        <p:blipFill rotWithShape="1">
          <a:blip r:embed="rId4" cstate="print">
            <a:extLst>
              <a:ext uri="{28A0092B-C50C-407E-A947-70E740481C1C}">
                <a14:useLocalDpi xmlns:a14="http://schemas.microsoft.com/office/drawing/2010/main" val="0"/>
              </a:ext>
            </a:extLst>
          </a:blip>
          <a:srcRect l="6991" t="15684" r="7596" b="16288"/>
          <a:stretch/>
        </p:blipFill>
        <p:spPr bwMode="auto">
          <a:xfrm>
            <a:off x="3811135" y="3869196"/>
            <a:ext cx="2662030" cy="2108328"/>
          </a:xfrm>
          <a:prstGeom prst="rect">
            <a:avLst/>
          </a:prstGeom>
          <a:noFill/>
          <a:ln>
            <a:noFill/>
          </a:ln>
          <a:extLst>
            <a:ext uri="{53640926-AAD7-44D8-BBD7-CCE9431645EC}">
              <a14:shadowObscured xmlns:a14="http://schemas.microsoft.com/office/drawing/2010/main"/>
            </a:ext>
          </a:extLst>
        </p:spPr>
      </p:pic>
      <p:sp>
        <p:nvSpPr>
          <p:cNvPr id="16" name="Subtitle 4">
            <a:extLst>
              <a:ext uri="{FF2B5EF4-FFF2-40B4-BE49-F238E27FC236}">
                <a16:creationId xmlns:a16="http://schemas.microsoft.com/office/drawing/2014/main" id="{5DBCB2BE-9817-47C1-B5CC-9DBCF99789D6}"/>
              </a:ext>
            </a:extLst>
          </p:cNvPr>
          <p:cNvSpPr txBox="1">
            <a:spLocks/>
          </p:cNvSpPr>
          <p:nvPr/>
        </p:nvSpPr>
        <p:spPr>
          <a:xfrm>
            <a:off x="3543086" y="3144838"/>
            <a:ext cx="7082526" cy="20526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9pPr>
          </a:lstStyle>
          <a:p>
            <a:pPr marL="139700" indent="0"/>
            <a:r>
              <a:rPr lang="en-US" sz="3200" kern="0" dirty="0">
                <a:latin typeface="Cambria Math" panose="02040503050406030204" pitchFamily="18" charset="0"/>
                <a:ea typeface="Cambria Math" panose="02040503050406030204" pitchFamily="18" charset="0"/>
              </a:rPr>
              <a:t>2.  </a:t>
            </a:r>
            <a:r>
              <a:rPr lang="en-US" sz="3200" kern="0" dirty="0" err="1">
                <a:latin typeface="Cambria Math" panose="02040503050406030204" pitchFamily="18" charset="0"/>
                <a:ea typeface="Cambria Math" panose="02040503050406030204" pitchFamily="18" charset="0"/>
              </a:rPr>
              <a:t>Waterpump</a:t>
            </a:r>
            <a:endParaRPr lang="en-US" sz="3200" kern="0" dirty="0">
              <a:latin typeface="Cambria Math" panose="02040503050406030204" pitchFamily="18" charset="0"/>
              <a:ea typeface="Cambria Math" panose="02040503050406030204" pitchFamily="18" charset="0"/>
            </a:endParaRPr>
          </a:p>
        </p:txBody>
      </p:sp>
      <p:sp>
        <p:nvSpPr>
          <p:cNvPr id="17" name="Subtitle 4">
            <a:extLst>
              <a:ext uri="{FF2B5EF4-FFF2-40B4-BE49-F238E27FC236}">
                <a16:creationId xmlns:a16="http://schemas.microsoft.com/office/drawing/2014/main" id="{D48B398E-E11E-4BCC-B242-B68A0D6A4E4A}"/>
              </a:ext>
            </a:extLst>
          </p:cNvPr>
          <p:cNvSpPr txBox="1">
            <a:spLocks/>
          </p:cNvSpPr>
          <p:nvPr/>
        </p:nvSpPr>
        <p:spPr>
          <a:xfrm>
            <a:off x="6777976" y="1639981"/>
            <a:ext cx="4010674" cy="1267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9pPr>
          </a:lstStyle>
          <a:p>
            <a:pPr marL="139700" indent="0"/>
            <a:r>
              <a:rPr lang="en-US" sz="3200" kern="0" dirty="0">
                <a:latin typeface="Cambria Math" panose="02040503050406030204" pitchFamily="18" charset="0"/>
                <a:ea typeface="Cambria Math" panose="02040503050406030204" pitchFamily="18" charset="0"/>
              </a:rPr>
              <a:t>3.  Nozzle Spray</a:t>
            </a:r>
          </a:p>
        </p:txBody>
      </p:sp>
      <p:pic>
        <p:nvPicPr>
          <p:cNvPr id="18" name="Picture 17" descr="WUJIE Nozzle Spray Penyiram Taman Mobil Water Nozzle with Filter 50 mm -  WU20 - Golden - JakartaNotebook.com">
            <a:extLst>
              <a:ext uri="{FF2B5EF4-FFF2-40B4-BE49-F238E27FC236}">
                <a16:creationId xmlns:a16="http://schemas.microsoft.com/office/drawing/2014/main" id="{F735F10C-58BF-44CB-B2EE-0A23E5E372F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180490" y="2531598"/>
            <a:ext cx="3172349" cy="2559938"/>
          </a:xfrm>
          <a:prstGeom prst="rect">
            <a:avLst/>
          </a:prstGeom>
          <a:noFill/>
          <a:ln>
            <a:noFill/>
          </a:ln>
        </p:spPr>
      </p:pic>
      <p:pic>
        <p:nvPicPr>
          <p:cNvPr id="13" name="Google Shape;206;p37">
            <a:extLst>
              <a:ext uri="{FF2B5EF4-FFF2-40B4-BE49-F238E27FC236}">
                <a16:creationId xmlns:a16="http://schemas.microsoft.com/office/drawing/2014/main" id="{F6EF66B5-6621-44F5-9D83-D1BAF2758572}"/>
              </a:ext>
            </a:extLst>
          </p:cNvPr>
          <p:cNvPicPr preferRelativeResize="0"/>
          <p:nvPr/>
        </p:nvPicPr>
        <p:blipFill rotWithShape="1">
          <a:blip r:embed="rId6">
            <a:alphaModFix/>
          </a:blip>
          <a:srcRect l="13737" t="58394" r="13730"/>
          <a:stretch/>
        </p:blipFill>
        <p:spPr>
          <a:xfrm rot="900000">
            <a:off x="-924944" y="4968169"/>
            <a:ext cx="3713917" cy="2159128"/>
          </a:xfrm>
          <a:prstGeom prst="rect">
            <a:avLst/>
          </a:prstGeom>
          <a:noFill/>
          <a:ln>
            <a:noFill/>
          </a:ln>
        </p:spPr>
      </p:pic>
      <p:pic>
        <p:nvPicPr>
          <p:cNvPr id="19" name="Google Shape;224;p39">
            <a:extLst>
              <a:ext uri="{FF2B5EF4-FFF2-40B4-BE49-F238E27FC236}">
                <a16:creationId xmlns:a16="http://schemas.microsoft.com/office/drawing/2014/main" id="{A07F26B2-E20C-499B-AB25-07062D8E13B4}"/>
              </a:ext>
            </a:extLst>
          </p:cNvPr>
          <p:cNvPicPr preferRelativeResize="0"/>
          <p:nvPr/>
        </p:nvPicPr>
        <p:blipFill>
          <a:blip r:embed="rId7">
            <a:alphaModFix/>
          </a:blip>
          <a:stretch>
            <a:fillRect/>
          </a:stretch>
        </p:blipFill>
        <p:spPr>
          <a:xfrm>
            <a:off x="9981661" y="-145774"/>
            <a:ext cx="2528391" cy="1510133"/>
          </a:xfrm>
          <a:prstGeom prst="rect">
            <a:avLst/>
          </a:prstGeom>
          <a:noFill/>
          <a:ln>
            <a:noFill/>
          </a:ln>
        </p:spPr>
      </p:pic>
    </p:spTree>
    <p:extLst>
      <p:ext uri="{BB962C8B-B14F-4D97-AF65-F5344CB8AC3E}">
        <p14:creationId xmlns:p14="http://schemas.microsoft.com/office/powerpoint/2010/main" val="584273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6" name="Google Shape;206;p37">
            <a:extLst>
              <a:ext uri="{FF2B5EF4-FFF2-40B4-BE49-F238E27FC236}">
                <a16:creationId xmlns:a16="http://schemas.microsoft.com/office/drawing/2014/main" id="{589F04F1-E836-4397-A0A7-523357CEC9FA}"/>
              </a:ext>
            </a:extLst>
          </p:cNvPr>
          <p:cNvPicPr preferRelativeResize="0"/>
          <p:nvPr/>
        </p:nvPicPr>
        <p:blipFill rotWithShape="1">
          <a:blip r:embed="rId3">
            <a:alphaModFix/>
          </a:blip>
          <a:srcRect l="13737" t="58394" r="13730"/>
          <a:stretch/>
        </p:blipFill>
        <p:spPr>
          <a:xfrm rot="900000">
            <a:off x="-924944" y="4968169"/>
            <a:ext cx="3713917" cy="2159128"/>
          </a:xfrm>
          <a:prstGeom prst="rect">
            <a:avLst/>
          </a:prstGeom>
          <a:noFill/>
          <a:ln>
            <a:noFill/>
          </a:ln>
        </p:spPr>
      </p:pic>
      <p:pic>
        <p:nvPicPr>
          <p:cNvPr id="7" name="Google Shape;224;p39">
            <a:extLst>
              <a:ext uri="{FF2B5EF4-FFF2-40B4-BE49-F238E27FC236}">
                <a16:creationId xmlns:a16="http://schemas.microsoft.com/office/drawing/2014/main" id="{99BD8716-9862-47B5-B4B8-34C216B1BD40}"/>
              </a:ext>
            </a:extLst>
          </p:cNvPr>
          <p:cNvPicPr preferRelativeResize="0"/>
          <p:nvPr/>
        </p:nvPicPr>
        <p:blipFill>
          <a:blip r:embed="rId4">
            <a:alphaModFix/>
          </a:blip>
          <a:stretch>
            <a:fillRect/>
          </a:stretch>
        </p:blipFill>
        <p:spPr>
          <a:xfrm>
            <a:off x="9981661" y="-145774"/>
            <a:ext cx="2528391" cy="1510133"/>
          </a:xfrm>
          <a:prstGeom prst="rect">
            <a:avLst/>
          </a:prstGeom>
          <a:noFill/>
          <a:ln>
            <a:noFill/>
          </a:ln>
        </p:spPr>
      </p:pic>
      <p:sp>
        <p:nvSpPr>
          <p:cNvPr id="241" name="Google Shape;241;p41"/>
          <p:cNvSpPr txBox="1">
            <a:spLocks noGrp="1"/>
          </p:cNvSpPr>
          <p:nvPr>
            <p:ph type="title"/>
          </p:nvPr>
        </p:nvSpPr>
        <p:spPr>
          <a:xfrm>
            <a:off x="776863" y="855833"/>
            <a:ext cx="6650000" cy="860800"/>
          </a:xfrm>
          <a:prstGeom prst="rect">
            <a:avLst/>
          </a:prstGeom>
        </p:spPr>
        <p:txBody>
          <a:bodyPr spcFirstLastPara="1" wrap="square" lIns="121900" tIns="121900" rIns="121900" bIns="121900" anchor="t" anchorCtr="0">
            <a:noAutofit/>
          </a:bodyPr>
          <a:lstStyle/>
          <a:p>
            <a:r>
              <a:rPr lang="en-US">
                <a:latin typeface="Sitka Text" panose="02000505000000020004" pitchFamily="2" charset="0"/>
              </a:rPr>
              <a:t>M</a:t>
            </a:r>
            <a:r>
              <a:rPr lang="en-ID">
                <a:latin typeface="Sitka Text" panose="02000505000000020004" pitchFamily="2" charset="0"/>
              </a:rPr>
              <a:t>ission Planner</a:t>
            </a:r>
            <a:endParaRPr dirty="0">
              <a:latin typeface="Sitka Text" panose="02000505000000020004" pitchFamily="2" charset="0"/>
            </a:endParaRPr>
          </a:p>
        </p:txBody>
      </p:sp>
      <p:sp>
        <p:nvSpPr>
          <p:cNvPr id="12" name="Rectangle: Rounded Corners 11">
            <a:extLst>
              <a:ext uri="{FF2B5EF4-FFF2-40B4-BE49-F238E27FC236}">
                <a16:creationId xmlns:a16="http://schemas.microsoft.com/office/drawing/2014/main" id="{160C14B7-7E9D-40FF-9D60-4A0784B2086A}"/>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02. Kajian </a:t>
            </a:r>
            <a:r>
              <a:rPr lang="en-US" sz="2400" dirty="0" err="1">
                <a:latin typeface="Arial Black" panose="020B0A04020102020204" pitchFamily="34" charset="0"/>
              </a:rPr>
              <a:t>Pustaka</a:t>
            </a:r>
            <a:endParaRPr lang="en-ID" sz="2400" dirty="0">
              <a:latin typeface="Arial Black" panose="020B0A04020102020204" pitchFamily="34" charset="0"/>
            </a:endParaRPr>
          </a:p>
        </p:txBody>
      </p:sp>
      <p:pic>
        <p:nvPicPr>
          <p:cNvPr id="8" name="Picture 7">
            <a:extLst>
              <a:ext uri="{FF2B5EF4-FFF2-40B4-BE49-F238E27FC236}">
                <a16:creationId xmlns:a16="http://schemas.microsoft.com/office/drawing/2014/main" id="{71963879-F6D6-4B42-BE9A-8D1CC2D6E436}"/>
              </a:ext>
            </a:extLst>
          </p:cNvPr>
          <p:cNvPicPr/>
          <p:nvPr/>
        </p:nvPicPr>
        <p:blipFill>
          <a:blip r:embed="rId5"/>
          <a:stretch>
            <a:fillRect/>
          </a:stretch>
        </p:blipFill>
        <p:spPr>
          <a:xfrm>
            <a:off x="1759857" y="1705085"/>
            <a:ext cx="8672286" cy="4536058"/>
          </a:xfrm>
          <a:prstGeom prst="rect">
            <a:avLst/>
          </a:prstGeom>
        </p:spPr>
      </p:pic>
    </p:spTree>
    <p:extLst>
      <p:ext uri="{BB962C8B-B14F-4D97-AF65-F5344CB8AC3E}">
        <p14:creationId xmlns:p14="http://schemas.microsoft.com/office/powerpoint/2010/main" val="259790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6" name="Google Shape;206;p37">
            <a:extLst>
              <a:ext uri="{FF2B5EF4-FFF2-40B4-BE49-F238E27FC236}">
                <a16:creationId xmlns:a16="http://schemas.microsoft.com/office/drawing/2014/main" id="{589F04F1-E836-4397-A0A7-523357CEC9FA}"/>
              </a:ext>
            </a:extLst>
          </p:cNvPr>
          <p:cNvPicPr preferRelativeResize="0"/>
          <p:nvPr/>
        </p:nvPicPr>
        <p:blipFill rotWithShape="1">
          <a:blip r:embed="rId3">
            <a:alphaModFix/>
          </a:blip>
          <a:srcRect l="13737" t="58394" r="13730"/>
          <a:stretch/>
        </p:blipFill>
        <p:spPr>
          <a:xfrm rot="900000">
            <a:off x="-924944" y="4968169"/>
            <a:ext cx="3713917" cy="2159128"/>
          </a:xfrm>
          <a:prstGeom prst="rect">
            <a:avLst/>
          </a:prstGeom>
          <a:noFill/>
          <a:ln>
            <a:noFill/>
          </a:ln>
        </p:spPr>
      </p:pic>
      <p:pic>
        <p:nvPicPr>
          <p:cNvPr id="7" name="Google Shape;224;p39">
            <a:extLst>
              <a:ext uri="{FF2B5EF4-FFF2-40B4-BE49-F238E27FC236}">
                <a16:creationId xmlns:a16="http://schemas.microsoft.com/office/drawing/2014/main" id="{99BD8716-9862-47B5-B4B8-34C216B1BD40}"/>
              </a:ext>
            </a:extLst>
          </p:cNvPr>
          <p:cNvPicPr preferRelativeResize="0"/>
          <p:nvPr/>
        </p:nvPicPr>
        <p:blipFill>
          <a:blip r:embed="rId4">
            <a:alphaModFix/>
          </a:blip>
          <a:stretch>
            <a:fillRect/>
          </a:stretch>
        </p:blipFill>
        <p:spPr>
          <a:xfrm>
            <a:off x="9981661" y="-145774"/>
            <a:ext cx="2528391" cy="1510133"/>
          </a:xfrm>
          <a:prstGeom prst="rect">
            <a:avLst/>
          </a:prstGeom>
          <a:noFill/>
          <a:ln>
            <a:noFill/>
          </a:ln>
        </p:spPr>
      </p:pic>
      <p:sp>
        <p:nvSpPr>
          <p:cNvPr id="241" name="Google Shape;241;p41"/>
          <p:cNvSpPr txBox="1">
            <a:spLocks noGrp="1"/>
          </p:cNvSpPr>
          <p:nvPr>
            <p:ph type="title"/>
          </p:nvPr>
        </p:nvSpPr>
        <p:spPr>
          <a:xfrm>
            <a:off x="718806" y="933959"/>
            <a:ext cx="8033308" cy="860800"/>
          </a:xfrm>
          <a:prstGeom prst="rect">
            <a:avLst/>
          </a:prstGeom>
        </p:spPr>
        <p:txBody>
          <a:bodyPr spcFirstLastPara="1" wrap="square" lIns="121900" tIns="121900" rIns="121900" bIns="121900" anchor="t" anchorCtr="0">
            <a:noAutofit/>
          </a:bodyPr>
          <a:lstStyle/>
          <a:p>
            <a:r>
              <a:rPr lang="en-US">
                <a:latin typeface="Sitka Text" panose="02000505000000020004" pitchFamily="2" charset="0"/>
              </a:rPr>
              <a:t>Perhitungan Parameter Hexacopter</a:t>
            </a:r>
            <a:endParaRPr dirty="0">
              <a:latin typeface="Sitka Text" panose="02000505000000020004" pitchFamily="2" charset="0"/>
            </a:endParaRPr>
          </a:p>
        </p:txBody>
      </p:sp>
      <p:sp>
        <p:nvSpPr>
          <p:cNvPr id="12" name="Rectangle: Rounded Corners 11">
            <a:extLst>
              <a:ext uri="{FF2B5EF4-FFF2-40B4-BE49-F238E27FC236}">
                <a16:creationId xmlns:a16="http://schemas.microsoft.com/office/drawing/2014/main" id="{160C14B7-7E9D-40FF-9D60-4A0784B2086A}"/>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02. Kajian </a:t>
            </a:r>
            <a:r>
              <a:rPr lang="en-US" sz="2400" dirty="0" err="1">
                <a:latin typeface="Arial Black" panose="020B0A04020102020204" pitchFamily="34" charset="0"/>
              </a:rPr>
              <a:t>Pustaka</a:t>
            </a:r>
            <a:endParaRPr lang="en-ID" sz="2400" dirty="0">
              <a:latin typeface="Arial Black" panose="020B0A04020102020204" pitchFamily="34" charset="0"/>
            </a:endParaRPr>
          </a:p>
        </p:txBody>
      </p:sp>
      <p:sp>
        <p:nvSpPr>
          <p:cNvPr id="2" name="Rectangle 1">
            <a:extLst>
              <a:ext uri="{FF2B5EF4-FFF2-40B4-BE49-F238E27FC236}">
                <a16:creationId xmlns:a16="http://schemas.microsoft.com/office/drawing/2014/main" id="{B4ABFE17-C651-492F-B062-8F123E49BFA0}"/>
              </a:ext>
            </a:extLst>
          </p:cNvPr>
          <p:cNvSpPr/>
          <p:nvPr/>
        </p:nvSpPr>
        <p:spPr>
          <a:xfrm>
            <a:off x="1103126" y="1490857"/>
            <a:ext cx="3551037" cy="561949"/>
          </a:xfrm>
          <a:prstGeom prst="rect">
            <a:avLst/>
          </a:prstGeom>
        </p:spPr>
        <p:txBody>
          <a:bodyPr wrap="none">
            <a:spAutoFit/>
          </a:bodyPr>
          <a:lstStyle/>
          <a:p>
            <a:pPr lvl="0" algn="just">
              <a:lnSpc>
                <a:spcPct val="20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Perhitungan Gaya Angkat (</a:t>
            </a:r>
            <a:r>
              <a:rPr lang="en-US" b="1" i="1">
                <a:latin typeface="Times New Roman" panose="02020603050405020304" pitchFamily="18" charset="0"/>
                <a:ea typeface="Calibri" panose="020F0502020204030204" pitchFamily="34" charset="0"/>
                <a:cs typeface="Times New Roman" panose="02020603050405020304" pitchFamily="18" charset="0"/>
              </a:rPr>
              <a:t>thrust</a:t>
            </a:r>
            <a:r>
              <a:rPr lang="en-US" b="1">
                <a:latin typeface="Times New Roman" panose="02020603050405020304" pitchFamily="18" charset="0"/>
                <a:ea typeface="Calibri" panose="020F0502020204030204" pitchFamily="34" charset="0"/>
                <a:cs typeface="Times New Roman" panose="02020603050405020304" pitchFamily="18" charset="0"/>
              </a:rPr>
              <a:t>)</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7AB062AB-C55F-49BC-91B3-2A8AEB1E5902}"/>
              </a:ext>
            </a:extLst>
          </p:cNvPr>
          <p:cNvGrpSpPr/>
          <p:nvPr/>
        </p:nvGrpSpPr>
        <p:grpSpPr>
          <a:xfrm>
            <a:off x="1103125" y="2075733"/>
            <a:ext cx="5341217" cy="1338131"/>
            <a:chOff x="332600" y="1816550"/>
            <a:chExt cx="3803971" cy="679976"/>
          </a:xfrm>
        </p:grpSpPr>
        <p:sp>
          <p:nvSpPr>
            <p:cNvPr id="10" name="Rectangle: Rounded Corners 9">
              <a:extLst>
                <a:ext uri="{FF2B5EF4-FFF2-40B4-BE49-F238E27FC236}">
                  <a16:creationId xmlns:a16="http://schemas.microsoft.com/office/drawing/2014/main" id="{1FF45B6A-57DC-4A78-A914-78C300841E95}"/>
                </a:ext>
              </a:extLst>
            </p:cNvPr>
            <p:cNvSpPr/>
            <p:nvPr/>
          </p:nvSpPr>
          <p:spPr>
            <a:xfrm>
              <a:off x="332600" y="1816550"/>
              <a:ext cx="3803971" cy="679976"/>
            </a:xfrm>
            <a:prstGeom prst="roundRect">
              <a:avLst/>
            </a:prstGeom>
            <a:solidFill>
              <a:srgbClr val="68A3E1">
                <a:alpha val="69000"/>
              </a:srgbClr>
            </a:solidFill>
            <a:ln w="28575">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Google Shape;181;p35">
              <a:extLst>
                <a:ext uri="{FF2B5EF4-FFF2-40B4-BE49-F238E27FC236}">
                  <a16:creationId xmlns:a16="http://schemas.microsoft.com/office/drawing/2014/main" id="{F0F13DFE-F255-4D89-8B81-F78795CFF116}"/>
                </a:ext>
              </a:extLst>
            </p:cNvPr>
            <p:cNvSpPr txBox="1">
              <a:spLocks/>
            </p:cNvSpPr>
            <p:nvPr/>
          </p:nvSpPr>
          <p:spPr>
            <a:xfrm>
              <a:off x="559553" y="1987562"/>
              <a:ext cx="3577018"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a:r>
                <a:rPr lang="en-US" sz="1800" i="1">
                  <a:latin typeface="Sitka Text" panose="02000505000000020004" pitchFamily="2" charset="0"/>
                </a:rPr>
                <a:t>F = ( m . g )  / </a:t>
              </a:r>
              <a:r>
                <a:rPr lang="en-US" sz="1800">
                  <a:latin typeface="Sitka Text" panose="02000505000000020004" pitchFamily="2" charset="0"/>
                </a:rPr>
                <a:t>6</a:t>
              </a:r>
              <a:r>
                <a:rPr lang="en-US" sz="1800" i="1">
                  <a:latin typeface="Sitka Text" panose="02000505000000020004" pitchFamily="2" charset="0"/>
                </a:rPr>
                <a:t>     </a:t>
              </a:r>
              <a:r>
                <a:rPr lang="en-US" sz="1800">
                  <a:latin typeface="Sitka Text" panose="02000505000000020004" pitchFamily="2" charset="0"/>
                </a:rPr>
                <a:t>(drone terbang stabil)</a:t>
              </a:r>
              <a:endParaRPr lang="en-ID" sz="1800">
                <a:latin typeface="Sitka Text" panose="02000505000000020004" pitchFamily="2" charset="0"/>
              </a:endParaRPr>
            </a:p>
            <a:p>
              <a:pPr lvl="0"/>
              <a:r>
                <a:rPr lang="en-US" sz="1800" i="1">
                  <a:latin typeface="Sitka Text" panose="02000505000000020004" pitchFamily="2" charset="0"/>
                </a:rPr>
                <a:t>F &lt; ( m . g )  / </a:t>
              </a:r>
              <a:r>
                <a:rPr lang="en-US" sz="1800">
                  <a:latin typeface="Sitka Text" panose="02000505000000020004" pitchFamily="2" charset="0"/>
                </a:rPr>
                <a:t>6</a:t>
              </a:r>
              <a:r>
                <a:rPr lang="en-US" sz="1800" i="1">
                  <a:latin typeface="Sitka Text" panose="02000505000000020004" pitchFamily="2" charset="0"/>
                </a:rPr>
                <a:t>     </a:t>
              </a:r>
              <a:r>
                <a:rPr lang="en-US" sz="1800">
                  <a:latin typeface="Sitka Text" panose="02000505000000020004" pitchFamily="2" charset="0"/>
                </a:rPr>
                <a:t>(drone bergerak naik)</a:t>
              </a:r>
              <a:endParaRPr lang="en-ID" sz="1800">
                <a:latin typeface="Sitka Text" panose="02000505000000020004" pitchFamily="2" charset="0"/>
              </a:endParaRPr>
            </a:p>
            <a:p>
              <a:pPr lvl="0"/>
              <a:r>
                <a:rPr lang="en-US" sz="1800" i="1">
                  <a:latin typeface="Sitka Text" panose="02000505000000020004" pitchFamily="2" charset="0"/>
                </a:rPr>
                <a:t>F &gt; ( m . g )  / </a:t>
              </a:r>
              <a:r>
                <a:rPr lang="en-US" sz="1800">
                  <a:latin typeface="Sitka Text" panose="02000505000000020004" pitchFamily="2" charset="0"/>
                </a:rPr>
                <a:t>6</a:t>
              </a:r>
              <a:r>
                <a:rPr lang="en-US" sz="1800" i="1">
                  <a:latin typeface="Sitka Text" panose="02000505000000020004" pitchFamily="2" charset="0"/>
                </a:rPr>
                <a:t>    </a:t>
              </a:r>
              <a:r>
                <a:rPr lang="en-US" sz="1800">
                  <a:latin typeface="Sitka Text" panose="02000505000000020004" pitchFamily="2" charset="0"/>
                </a:rPr>
                <a:t> (drone bergerak turun)</a:t>
              </a:r>
              <a:endParaRPr lang="en-ID" sz="1800">
                <a:latin typeface="Sitka Text" panose="02000505000000020004" pitchFamily="2" charset="0"/>
              </a:endParaRPr>
            </a:p>
            <a:p>
              <a:endParaRPr lang="en-ID" sz="2400" kern="0" dirty="0">
                <a:latin typeface="Sitka Text" panose="02000505000000020004" pitchFamily="2" charset="0"/>
              </a:endParaRPr>
            </a:p>
          </p:txBody>
        </p:sp>
      </p:grpSp>
      <p:sp>
        <p:nvSpPr>
          <p:cNvPr id="13" name="Rectangle 12">
            <a:extLst>
              <a:ext uri="{FF2B5EF4-FFF2-40B4-BE49-F238E27FC236}">
                <a16:creationId xmlns:a16="http://schemas.microsoft.com/office/drawing/2014/main" id="{D0A5C0B9-A5AA-48E4-868E-B252B59CEDEB}"/>
              </a:ext>
            </a:extLst>
          </p:cNvPr>
          <p:cNvSpPr/>
          <p:nvPr/>
        </p:nvSpPr>
        <p:spPr>
          <a:xfrm>
            <a:off x="1125888" y="3309180"/>
            <a:ext cx="2807179" cy="561949"/>
          </a:xfrm>
          <a:prstGeom prst="rect">
            <a:avLst/>
          </a:prstGeom>
        </p:spPr>
        <p:txBody>
          <a:bodyPr wrap="none">
            <a:spAutoFit/>
          </a:bodyPr>
          <a:lstStyle/>
          <a:p>
            <a:pPr lvl="0" algn="just">
              <a:lnSpc>
                <a:spcPct val="20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Perhitungan Daya baterai </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BF3F073E-F293-46D6-A88F-04C73709C221}"/>
              </a:ext>
            </a:extLst>
          </p:cNvPr>
          <p:cNvGrpSpPr/>
          <p:nvPr/>
        </p:nvGrpSpPr>
        <p:grpSpPr>
          <a:xfrm>
            <a:off x="1194173" y="3971452"/>
            <a:ext cx="2670607" cy="518395"/>
            <a:chOff x="332600" y="1816550"/>
            <a:chExt cx="4242039" cy="805884"/>
          </a:xfrm>
        </p:grpSpPr>
        <p:sp>
          <p:nvSpPr>
            <p:cNvPr id="15" name="Rectangle: Rounded Corners 14">
              <a:extLst>
                <a:ext uri="{FF2B5EF4-FFF2-40B4-BE49-F238E27FC236}">
                  <a16:creationId xmlns:a16="http://schemas.microsoft.com/office/drawing/2014/main" id="{2DEDBD52-3EA2-46B3-BA97-5ED6B412B1B2}"/>
                </a:ext>
              </a:extLst>
            </p:cNvPr>
            <p:cNvSpPr/>
            <p:nvPr/>
          </p:nvSpPr>
          <p:spPr>
            <a:xfrm>
              <a:off x="332600" y="1816550"/>
              <a:ext cx="3803971" cy="679976"/>
            </a:xfrm>
            <a:prstGeom prst="roundRect">
              <a:avLst/>
            </a:prstGeom>
            <a:solidFill>
              <a:srgbClr val="68A3E1">
                <a:alpha val="69000"/>
              </a:srgbClr>
            </a:solidFill>
            <a:ln w="28575">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Google Shape;181;p35">
              <a:extLst>
                <a:ext uri="{FF2B5EF4-FFF2-40B4-BE49-F238E27FC236}">
                  <a16:creationId xmlns:a16="http://schemas.microsoft.com/office/drawing/2014/main" id="{1C06CD91-018F-456D-A551-3575A5D0B517}"/>
                </a:ext>
              </a:extLst>
            </p:cNvPr>
            <p:cNvSpPr txBox="1">
              <a:spLocks/>
            </p:cNvSpPr>
            <p:nvPr/>
          </p:nvSpPr>
          <p:spPr>
            <a:xfrm>
              <a:off x="997621" y="2186034"/>
              <a:ext cx="3577018"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a:t>I</a:t>
              </a:r>
              <a:r>
                <a:rPr lang="en-US" baseline="-25000"/>
                <a:t>max </a:t>
              </a:r>
              <a:r>
                <a:rPr lang="en-US"/>
                <a:t>= C × Ah</a:t>
              </a:r>
              <a:endParaRPr lang="en-ID"/>
            </a:p>
            <a:p>
              <a:endParaRPr lang="en-ID" sz="2400" kern="0" dirty="0">
                <a:latin typeface="Sitka Text" panose="02000505000000020004" pitchFamily="2" charset="0"/>
              </a:endParaRPr>
            </a:p>
          </p:txBody>
        </p:sp>
      </p:grpSp>
      <p:sp>
        <p:nvSpPr>
          <p:cNvPr id="17" name="Rectangle 16">
            <a:extLst>
              <a:ext uri="{FF2B5EF4-FFF2-40B4-BE49-F238E27FC236}">
                <a16:creationId xmlns:a16="http://schemas.microsoft.com/office/drawing/2014/main" id="{424D1F79-077D-484C-94D4-A8E2EC6D7124}"/>
              </a:ext>
            </a:extLst>
          </p:cNvPr>
          <p:cNvSpPr/>
          <p:nvPr/>
        </p:nvSpPr>
        <p:spPr>
          <a:xfrm>
            <a:off x="1088610" y="4365555"/>
            <a:ext cx="3506088" cy="561949"/>
          </a:xfrm>
          <a:prstGeom prst="rect">
            <a:avLst/>
          </a:prstGeom>
        </p:spPr>
        <p:txBody>
          <a:bodyPr wrap="none">
            <a:spAutoFit/>
          </a:bodyPr>
          <a:lstStyle/>
          <a:p>
            <a:pPr lvl="0" algn="just">
              <a:lnSpc>
                <a:spcPct val="20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Perhitungan Durasi Penerbangan</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8" name="Group 17">
            <a:extLst>
              <a:ext uri="{FF2B5EF4-FFF2-40B4-BE49-F238E27FC236}">
                <a16:creationId xmlns:a16="http://schemas.microsoft.com/office/drawing/2014/main" id="{09761581-50E6-4C7F-A9E0-CF0603C19015}"/>
              </a:ext>
            </a:extLst>
          </p:cNvPr>
          <p:cNvGrpSpPr/>
          <p:nvPr/>
        </p:nvGrpSpPr>
        <p:grpSpPr>
          <a:xfrm>
            <a:off x="1088610" y="4961995"/>
            <a:ext cx="7803186" cy="1085896"/>
            <a:chOff x="332600" y="1816551"/>
            <a:chExt cx="3626072" cy="551802"/>
          </a:xfrm>
        </p:grpSpPr>
        <p:sp>
          <p:nvSpPr>
            <p:cNvPr id="19" name="Rectangle: Rounded Corners 18">
              <a:extLst>
                <a:ext uri="{FF2B5EF4-FFF2-40B4-BE49-F238E27FC236}">
                  <a16:creationId xmlns:a16="http://schemas.microsoft.com/office/drawing/2014/main" id="{1DDA4A47-EF78-48A2-81CB-8DA4824326D4}"/>
                </a:ext>
              </a:extLst>
            </p:cNvPr>
            <p:cNvSpPr/>
            <p:nvPr/>
          </p:nvSpPr>
          <p:spPr>
            <a:xfrm>
              <a:off x="332600" y="1816551"/>
              <a:ext cx="3453249" cy="551802"/>
            </a:xfrm>
            <a:prstGeom prst="roundRect">
              <a:avLst/>
            </a:prstGeom>
            <a:solidFill>
              <a:srgbClr val="68A3E1">
                <a:alpha val="69000"/>
              </a:srgbClr>
            </a:solidFill>
            <a:ln w="28575">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a14="http://schemas.microsoft.com/office/drawing/2010/main">
          <mc:Choice Requires="a14">
            <p:sp>
              <p:nvSpPr>
                <p:cNvPr id="20" name="Google Shape;181;p35">
                  <a:extLst>
                    <a:ext uri="{FF2B5EF4-FFF2-40B4-BE49-F238E27FC236}">
                      <a16:creationId xmlns:a16="http://schemas.microsoft.com/office/drawing/2014/main" id="{DF2C4A39-408D-4580-87AB-337F176EE1B0}"/>
                    </a:ext>
                  </a:extLst>
                </p:cNvPr>
                <p:cNvSpPr txBox="1">
                  <a:spLocks/>
                </p:cNvSpPr>
                <p:nvPr/>
              </p:nvSpPr>
              <p:spPr>
                <a:xfrm>
                  <a:off x="381654" y="1865774"/>
                  <a:ext cx="3577018"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a:r>
                    <a:rPr lang="en-US" i="1"/>
                    <a:t>waktu terbang max =   </a:t>
                  </a:r>
                  <a14:m>
                    <m:oMath xmlns:m="http://schemas.openxmlformats.org/officeDocument/2006/math">
                      <m:f>
                        <m:fPr>
                          <m:ctrlPr>
                            <a:rPr lang="en-ID" i="1">
                              <a:latin typeface="Cambria Math" panose="02040503050406030204" pitchFamily="18" charset="0"/>
                            </a:rPr>
                          </m:ctrlPr>
                        </m:fPr>
                        <m:num>
                          <m:r>
                            <a:rPr lang="en-US" i="1">
                              <a:latin typeface="Cambria Math" panose="02040503050406030204" pitchFamily="18" charset="0"/>
                            </a:rPr>
                            <m:t>𝐾𝑎𝑝𝑎𝑠𝑖𝑡𝑎𝑠</m:t>
                          </m:r>
                          <m:r>
                            <a:rPr lang="en-US" i="1">
                              <a:latin typeface="Cambria Math" panose="02040503050406030204" pitchFamily="18" charset="0"/>
                            </a:rPr>
                            <m:t> </m:t>
                          </m:r>
                          <m:r>
                            <a:rPr lang="en-US" i="1">
                              <a:latin typeface="Cambria Math" panose="02040503050406030204" pitchFamily="18" charset="0"/>
                            </a:rPr>
                            <m:t>𝐵𝑎𝑡𝑒𝑟𝑎𝑖</m:t>
                          </m:r>
                        </m:num>
                        <m:den>
                          <m:r>
                            <a:rPr lang="en-US" i="1">
                              <a:latin typeface="Cambria Math" panose="02040503050406030204" pitchFamily="18" charset="0"/>
                            </a:rPr>
                            <m:t>𝑃𝑒𝑚𝑎𝑘𝑎𝑖𝑎𝑛</m:t>
                          </m:r>
                          <m:r>
                            <a:rPr lang="en-US" i="1">
                              <a:latin typeface="Cambria Math" panose="02040503050406030204" pitchFamily="18" charset="0"/>
                            </a:rPr>
                            <m:t> </m:t>
                          </m:r>
                          <m:r>
                            <a:rPr lang="en-US" i="1">
                              <a:latin typeface="Cambria Math" panose="02040503050406030204" pitchFamily="18" charset="0"/>
                            </a:rPr>
                            <m:t>𝑎𝑟𝑢𝑠</m:t>
                          </m:r>
                          <m:r>
                            <a:rPr lang="en-US" i="1">
                              <a:latin typeface="Cambria Math" panose="02040503050406030204" pitchFamily="18" charset="0"/>
                            </a:rPr>
                            <m:t> </m:t>
                          </m:r>
                          <m:r>
                            <a:rPr lang="en-US" i="1">
                              <a:latin typeface="Cambria Math" panose="02040503050406030204" pitchFamily="18" charset="0"/>
                            </a:rPr>
                            <m:t>𝑝𝑎𝑑𝑎</m:t>
                          </m:r>
                          <m:r>
                            <a:rPr lang="en-US" i="1">
                              <a:latin typeface="Cambria Math" panose="02040503050406030204" pitchFamily="18" charset="0"/>
                            </a:rPr>
                            <m:t>  </m:t>
                          </m:r>
                          <m:r>
                            <a:rPr lang="en-US" i="1">
                              <a:latin typeface="Cambria Math" panose="02040503050406030204" pitchFamily="18" charset="0"/>
                            </a:rPr>
                            <m:t>𝑚𝑜𝑡𝑜𝑟</m:t>
                          </m:r>
                        </m:den>
                      </m:f>
                    </m:oMath>
                  </a14:m>
                  <a:r>
                    <a:rPr lang="en-US" i="1"/>
                    <a:t> </a:t>
                  </a:r>
                  <a:endParaRPr lang="en-ID"/>
                </a:p>
                <a:p>
                  <a:pPr lvl="0"/>
                  <a:r>
                    <a:rPr lang="en-US" i="1"/>
                    <a:t>waktu terbang effektif = waktu terbang max </a:t>
                  </a:r>
                  <a:r>
                    <a:rPr lang="en-US"/>
                    <a:t>× </a:t>
                  </a:r>
                  <a:r>
                    <a:rPr lang="en-US" i="1"/>
                    <a:t>konstanta keamanan</a:t>
                  </a:r>
                  <a:endParaRPr lang="en-ID"/>
                </a:p>
              </p:txBody>
            </p:sp>
          </mc:Choice>
          <mc:Fallback xmlns="">
            <p:sp>
              <p:nvSpPr>
                <p:cNvPr id="20" name="Google Shape;181;p35">
                  <a:extLst>
                    <a:ext uri="{FF2B5EF4-FFF2-40B4-BE49-F238E27FC236}">
                      <a16:creationId xmlns:a16="http://schemas.microsoft.com/office/drawing/2014/main" id="{DF2C4A39-408D-4580-87AB-337F176EE1B0}"/>
                    </a:ext>
                  </a:extLst>
                </p:cNvPr>
                <p:cNvSpPr txBox="1">
                  <a:spLocks noRot="1" noChangeAspect="1" noMove="1" noResize="1" noEditPoints="1" noAdjustHandles="1" noChangeArrowheads="1" noChangeShapeType="1" noTextEdit="1"/>
                </p:cNvSpPr>
                <p:nvPr/>
              </p:nvSpPr>
              <p:spPr>
                <a:xfrm>
                  <a:off x="381654" y="1865774"/>
                  <a:ext cx="3577018" cy="436400"/>
                </a:xfrm>
                <a:prstGeom prst="rect">
                  <a:avLst/>
                </a:prstGeom>
                <a:blipFill>
                  <a:blip r:embed="rId5"/>
                  <a:stretch>
                    <a:fillRect l="-317" b="-9929"/>
                  </a:stretch>
                </a:blipFill>
              </p:spPr>
              <p:txBody>
                <a:bodyPr/>
                <a:lstStyle/>
                <a:p>
                  <a:r>
                    <a:rPr lang="en-ID">
                      <a:noFill/>
                    </a:rPr>
                    <a:t> </a:t>
                  </a:r>
                </a:p>
              </p:txBody>
            </p:sp>
          </mc:Fallback>
        </mc:AlternateContent>
      </p:grpSp>
    </p:spTree>
    <p:extLst>
      <p:ext uri="{BB962C8B-B14F-4D97-AF65-F5344CB8AC3E}">
        <p14:creationId xmlns:p14="http://schemas.microsoft.com/office/powerpoint/2010/main" val="530438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8" name="Google Shape;206;p37">
            <a:extLst>
              <a:ext uri="{FF2B5EF4-FFF2-40B4-BE49-F238E27FC236}">
                <a16:creationId xmlns:a16="http://schemas.microsoft.com/office/drawing/2014/main" id="{C70F93B8-DD3C-4336-B64C-8E099E309DB2}"/>
              </a:ext>
            </a:extLst>
          </p:cNvPr>
          <p:cNvPicPr preferRelativeResize="0"/>
          <p:nvPr/>
        </p:nvPicPr>
        <p:blipFill rotWithShape="1">
          <a:blip r:embed="rId3">
            <a:alphaModFix/>
          </a:blip>
          <a:srcRect l="13737" t="58394" r="13730"/>
          <a:stretch/>
        </p:blipFill>
        <p:spPr>
          <a:xfrm rot="900000">
            <a:off x="-924944" y="4968169"/>
            <a:ext cx="3713917" cy="2159128"/>
          </a:xfrm>
          <a:prstGeom prst="rect">
            <a:avLst/>
          </a:prstGeom>
          <a:noFill/>
          <a:ln>
            <a:noFill/>
          </a:ln>
        </p:spPr>
      </p:pic>
      <p:pic>
        <p:nvPicPr>
          <p:cNvPr id="9" name="Google Shape;224;p39">
            <a:extLst>
              <a:ext uri="{FF2B5EF4-FFF2-40B4-BE49-F238E27FC236}">
                <a16:creationId xmlns:a16="http://schemas.microsoft.com/office/drawing/2014/main" id="{1AAE53BC-25DE-47D0-A1D0-FBA37CB421F5}"/>
              </a:ext>
            </a:extLst>
          </p:cNvPr>
          <p:cNvPicPr preferRelativeResize="0"/>
          <p:nvPr/>
        </p:nvPicPr>
        <p:blipFill>
          <a:blip r:embed="rId4">
            <a:alphaModFix/>
          </a:blip>
          <a:stretch>
            <a:fillRect/>
          </a:stretch>
        </p:blipFill>
        <p:spPr>
          <a:xfrm>
            <a:off x="9981661" y="-145774"/>
            <a:ext cx="2528391" cy="1510133"/>
          </a:xfrm>
          <a:prstGeom prst="rect">
            <a:avLst/>
          </a:prstGeom>
          <a:noFill/>
          <a:ln>
            <a:noFill/>
          </a:ln>
        </p:spPr>
      </p:pic>
      <p:sp>
        <p:nvSpPr>
          <p:cNvPr id="16" name="Rectangle: Rounded Corners 15">
            <a:extLst>
              <a:ext uri="{FF2B5EF4-FFF2-40B4-BE49-F238E27FC236}">
                <a16:creationId xmlns:a16="http://schemas.microsoft.com/office/drawing/2014/main" id="{12765D18-ACBD-4139-BE0A-6473817773E3}"/>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02. Kajian </a:t>
            </a:r>
            <a:r>
              <a:rPr lang="en-US" sz="2400" dirty="0" err="1">
                <a:latin typeface="Arial Black" panose="020B0A04020102020204" pitchFamily="34" charset="0"/>
              </a:rPr>
              <a:t>Pustaka</a:t>
            </a:r>
            <a:endParaRPr lang="en-ID" sz="2400" dirty="0">
              <a:latin typeface="Arial Black" panose="020B0A04020102020204" pitchFamily="34" charset="0"/>
            </a:endParaRPr>
          </a:p>
        </p:txBody>
      </p:sp>
      <p:sp>
        <p:nvSpPr>
          <p:cNvPr id="19" name="Google Shape;241;p41">
            <a:extLst>
              <a:ext uri="{FF2B5EF4-FFF2-40B4-BE49-F238E27FC236}">
                <a16:creationId xmlns:a16="http://schemas.microsoft.com/office/drawing/2014/main" id="{A96FDCF5-4C7B-4E37-9A0E-9B7345B5FC28}"/>
              </a:ext>
            </a:extLst>
          </p:cNvPr>
          <p:cNvSpPr txBox="1">
            <a:spLocks noGrp="1"/>
          </p:cNvSpPr>
          <p:nvPr>
            <p:ph type="title"/>
          </p:nvPr>
        </p:nvSpPr>
        <p:spPr>
          <a:xfrm>
            <a:off x="161617" y="860213"/>
            <a:ext cx="6650000" cy="860800"/>
          </a:xfrm>
          <a:prstGeom prst="rect">
            <a:avLst/>
          </a:prstGeom>
        </p:spPr>
        <p:txBody>
          <a:bodyPr spcFirstLastPara="1" wrap="square" lIns="121900" tIns="121900" rIns="121900" bIns="121900" anchor="t" anchorCtr="0">
            <a:noAutofit/>
          </a:bodyPr>
          <a:lstStyle/>
          <a:p>
            <a:r>
              <a:rPr lang="en-US">
                <a:latin typeface="Sitka Text" panose="02000505000000020004" pitchFamily="2" charset="0"/>
              </a:rPr>
              <a:t>Metode Pengembangan Sistem </a:t>
            </a:r>
            <a:endParaRPr dirty="0">
              <a:latin typeface="Sitka Text" panose="02000505000000020004" pitchFamily="2" charset="0"/>
            </a:endParaRPr>
          </a:p>
        </p:txBody>
      </p:sp>
      <p:pic>
        <p:nvPicPr>
          <p:cNvPr id="7" name="Picture 6">
            <a:extLst>
              <a:ext uri="{FF2B5EF4-FFF2-40B4-BE49-F238E27FC236}">
                <a16:creationId xmlns:a16="http://schemas.microsoft.com/office/drawing/2014/main" id="{95ACCE4D-38A9-46E7-84BE-B81E0505C76F}"/>
              </a:ext>
            </a:extLst>
          </p:cNvPr>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610678" y="2308130"/>
            <a:ext cx="6970643" cy="4045292"/>
          </a:xfrm>
          <a:prstGeom prst="rect">
            <a:avLst/>
          </a:prstGeom>
        </p:spPr>
      </p:pic>
      <p:pic>
        <p:nvPicPr>
          <p:cNvPr id="10" name="Google Shape;250;p41">
            <a:extLst>
              <a:ext uri="{FF2B5EF4-FFF2-40B4-BE49-F238E27FC236}">
                <a16:creationId xmlns:a16="http://schemas.microsoft.com/office/drawing/2014/main" id="{DAEB681F-2134-4529-9FE2-88AD77815F80}"/>
              </a:ext>
            </a:extLst>
          </p:cNvPr>
          <p:cNvPicPr preferRelativeResize="0"/>
          <p:nvPr/>
        </p:nvPicPr>
        <p:blipFill>
          <a:blip r:embed="rId7">
            <a:alphaModFix/>
          </a:blip>
          <a:stretch>
            <a:fillRect/>
          </a:stretch>
        </p:blipFill>
        <p:spPr>
          <a:xfrm>
            <a:off x="15456785" y="2909575"/>
            <a:ext cx="2793115" cy="1614763"/>
          </a:xfrm>
          <a:prstGeom prst="rect">
            <a:avLst/>
          </a:prstGeom>
          <a:noFill/>
          <a:ln>
            <a:noFill/>
          </a:ln>
          <a:effectLst>
            <a:outerShdw blurRad="85725" dist="38100" dir="3000000" algn="bl" rotWithShape="0">
              <a:schemeClr val="lt1">
                <a:alpha val="60000"/>
              </a:schemeClr>
            </a:outerShdw>
          </a:effectLst>
        </p:spPr>
      </p:pic>
      <p:sp>
        <p:nvSpPr>
          <p:cNvPr id="11" name="Google Shape;241;p41">
            <a:extLst>
              <a:ext uri="{FF2B5EF4-FFF2-40B4-BE49-F238E27FC236}">
                <a16:creationId xmlns:a16="http://schemas.microsoft.com/office/drawing/2014/main" id="{F46A2AE3-E99F-4344-BA28-ECF562AB4494}"/>
              </a:ext>
            </a:extLst>
          </p:cNvPr>
          <p:cNvSpPr txBox="1">
            <a:spLocks/>
          </p:cNvSpPr>
          <p:nvPr/>
        </p:nvSpPr>
        <p:spPr>
          <a:xfrm>
            <a:off x="2374828" y="1600950"/>
            <a:ext cx="6650000" cy="86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pPr marL="457200" indent="-457200">
              <a:buFont typeface="Arial" panose="020B0604020202020204" pitchFamily="34" charset="0"/>
              <a:buChar char="•"/>
            </a:pPr>
            <a:r>
              <a:rPr lang="en-US" sz="3600" kern="0">
                <a:latin typeface="Monotype Corsiva" panose="03010101010201010101" pitchFamily="66" charset="0"/>
              </a:rPr>
              <a:t>Model Waterfall </a:t>
            </a:r>
            <a:endParaRPr lang="en-US" sz="3600" kern="0" dirty="0">
              <a:latin typeface="Monotype Corsiva" panose="03010101010201010101" pitchFamily="66" charset="0"/>
            </a:endParaRPr>
          </a:p>
        </p:txBody>
      </p:sp>
    </p:spTree>
    <p:extLst>
      <p:ext uri="{BB962C8B-B14F-4D97-AF65-F5344CB8AC3E}">
        <p14:creationId xmlns:p14="http://schemas.microsoft.com/office/powerpoint/2010/main" val="3365706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321128" y="1033869"/>
            <a:ext cx="6650000" cy="860800"/>
          </a:xfrm>
          <a:prstGeom prst="rect">
            <a:avLst/>
          </a:prstGeom>
        </p:spPr>
        <p:txBody>
          <a:bodyPr spcFirstLastPara="1" wrap="square" lIns="121900" tIns="121900" rIns="121900" bIns="121900" anchor="t" anchorCtr="0">
            <a:noAutofit/>
          </a:bodyPr>
          <a:lstStyle/>
          <a:p>
            <a:r>
              <a:rPr lang="en-ID" dirty="0" err="1">
                <a:latin typeface="Sitka Text" panose="02000505000000020004" pitchFamily="2" charset="0"/>
              </a:rPr>
              <a:t>Penelitian</a:t>
            </a:r>
            <a:r>
              <a:rPr lang="en-ID" dirty="0">
                <a:latin typeface="Sitka Text" panose="02000505000000020004" pitchFamily="2" charset="0"/>
              </a:rPr>
              <a:t> </a:t>
            </a:r>
            <a:r>
              <a:rPr lang="en-ID" dirty="0" err="1">
                <a:latin typeface="Sitka Text" panose="02000505000000020004" pitchFamily="2" charset="0"/>
              </a:rPr>
              <a:t>Relevan</a:t>
            </a:r>
            <a:endParaRPr dirty="0">
              <a:latin typeface="Sitka Text" panose="02000505000000020004" pitchFamily="2" charset="0"/>
            </a:endParaRPr>
          </a:p>
        </p:txBody>
      </p:sp>
      <p:sp>
        <p:nvSpPr>
          <p:cNvPr id="242" name="Google Shape;242;p41"/>
          <p:cNvSpPr txBox="1">
            <a:spLocks noGrp="1"/>
          </p:cNvSpPr>
          <p:nvPr>
            <p:ph type="subTitle" idx="1"/>
          </p:nvPr>
        </p:nvSpPr>
        <p:spPr>
          <a:xfrm>
            <a:off x="335124" y="2397657"/>
            <a:ext cx="4389659" cy="732800"/>
          </a:xfrm>
          <a:prstGeom prst="rect">
            <a:avLst/>
          </a:prstGeom>
        </p:spPr>
        <p:txBody>
          <a:bodyPr spcFirstLastPara="1" wrap="square" lIns="121900" tIns="121900" rIns="121900" bIns="121900" anchor="t" anchorCtr="0">
            <a:noAutofit/>
          </a:bodyPr>
          <a:lstStyle/>
          <a:p>
            <a:pPr marL="0" indent="0"/>
            <a:r>
              <a:rPr lang="id-ID" i="1" dirty="0"/>
              <a:t>Rancang bangun Prototype Drone Penyemprot Pestisida Untuk Pertanian Padi Secara Otomatis</a:t>
            </a:r>
            <a:endParaRPr dirty="0"/>
          </a:p>
        </p:txBody>
      </p:sp>
      <p:sp>
        <p:nvSpPr>
          <p:cNvPr id="243" name="Google Shape;243;p41"/>
          <p:cNvSpPr txBox="1">
            <a:spLocks noGrp="1"/>
          </p:cNvSpPr>
          <p:nvPr>
            <p:ph type="subTitle" idx="2"/>
          </p:nvPr>
        </p:nvSpPr>
        <p:spPr>
          <a:xfrm>
            <a:off x="347113" y="4619438"/>
            <a:ext cx="4277895" cy="732800"/>
          </a:xfrm>
          <a:prstGeom prst="rect">
            <a:avLst/>
          </a:prstGeom>
        </p:spPr>
        <p:txBody>
          <a:bodyPr spcFirstLastPara="1" wrap="square" lIns="121900" tIns="121900" rIns="121900" bIns="121900" anchor="t" anchorCtr="0">
            <a:noAutofit/>
          </a:bodyPr>
          <a:lstStyle/>
          <a:p>
            <a:pPr marL="0" indent="0"/>
            <a:r>
              <a:rPr lang="id-ID" i="1" dirty="0"/>
              <a:t>Rancang Bangun Drone Quadcopter Tanpa Awak Penyiram Pupuk Tanaman</a:t>
            </a:r>
            <a:endParaRPr dirty="0"/>
          </a:p>
        </p:txBody>
      </p:sp>
      <p:sp>
        <p:nvSpPr>
          <p:cNvPr id="244" name="Google Shape;244;p41"/>
          <p:cNvSpPr txBox="1">
            <a:spLocks noGrp="1"/>
          </p:cNvSpPr>
          <p:nvPr>
            <p:ph type="subTitle" idx="3"/>
          </p:nvPr>
        </p:nvSpPr>
        <p:spPr>
          <a:xfrm>
            <a:off x="5111791" y="2363780"/>
            <a:ext cx="3736433" cy="732800"/>
          </a:xfrm>
          <a:prstGeom prst="rect">
            <a:avLst/>
          </a:prstGeom>
        </p:spPr>
        <p:txBody>
          <a:bodyPr spcFirstLastPara="1" wrap="square" lIns="121900" tIns="121900" rIns="121900" bIns="121900" anchor="t" anchorCtr="0">
            <a:noAutofit/>
          </a:bodyPr>
          <a:lstStyle/>
          <a:p>
            <a:pPr marL="0" indent="0"/>
            <a:r>
              <a:rPr lang="id-ID" i="1" dirty="0"/>
              <a:t>Drone Untuk Deteksi Hama dan Penyemprotan Pestisida Pada Tanaman Padi</a:t>
            </a:r>
            <a:endParaRPr dirty="0"/>
          </a:p>
        </p:txBody>
      </p:sp>
      <p:sp>
        <p:nvSpPr>
          <p:cNvPr id="245" name="Google Shape;245;p41"/>
          <p:cNvSpPr txBox="1">
            <a:spLocks noGrp="1"/>
          </p:cNvSpPr>
          <p:nvPr>
            <p:ph type="subTitle" idx="4"/>
          </p:nvPr>
        </p:nvSpPr>
        <p:spPr>
          <a:xfrm>
            <a:off x="5128898" y="4604957"/>
            <a:ext cx="3736432" cy="732800"/>
          </a:xfrm>
          <a:prstGeom prst="rect">
            <a:avLst/>
          </a:prstGeom>
        </p:spPr>
        <p:txBody>
          <a:bodyPr spcFirstLastPara="1" wrap="square" lIns="121900" tIns="121900" rIns="121900" bIns="121900" anchor="t" anchorCtr="0">
            <a:noAutofit/>
          </a:bodyPr>
          <a:lstStyle/>
          <a:p>
            <a:pPr marL="0" indent="0"/>
            <a:r>
              <a:rPr lang="id-ID" i="1" dirty="0"/>
              <a:t>Development and Evalution of Drone Mounted Sprayer For Pesticide Aplications to Crops</a:t>
            </a:r>
            <a:endParaRPr dirty="0"/>
          </a:p>
        </p:txBody>
      </p:sp>
      <p:sp>
        <p:nvSpPr>
          <p:cNvPr id="246" name="Google Shape;246;p41"/>
          <p:cNvSpPr txBox="1">
            <a:spLocks noGrp="1"/>
          </p:cNvSpPr>
          <p:nvPr>
            <p:ph type="subTitle" idx="5"/>
          </p:nvPr>
        </p:nvSpPr>
        <p:spPr>
          <a:xfrm>
            <a:off x="335125" y="2005649"/>
            <a:ext cx="3311004" cy="576000"/>
          </a:xfrm>
          <a:prstGeom prst="rect">
            <a:avLst/>
          </a:prstGeom>
        </p:spPr>
        <p:txBody>
          <a:bodyPr spcFirstLastPara="1" wrap="square" lIns="121900" tIns="121900" rIns="121900" bIns="121900" anchor="b" anchorCtr="0">
            <a:noAutofit/>
          </a:bodyPr>
          <a:lstStyle/>
          <a:p>
            <a:pPr marL="0" indent="0"/>
            <a:r>
              <a:rPr lang="id-ID" dirty="0"/>
              <a:t>Hidayat et al., 2019</a:t>
            </a:r>
            <a:endParaRPr dirty="0"/>
          </a:p>
        </p:txBody>
      </p:sp>
      <p:sp>
        <p:nvSpPr>
          <p:cNvPr id="247" name="Google Shape;247;p41"/>
          <p:cNvSpPr txBox="1">
            <a:spLocks noGrp="1"/>
          </p:cNvSpPr>
          <p:nvPr>
            <p:ph type="subTitle" idx="6"/>
          </p:nvPr>
        </p:nvSpPr>
        <p:spPr>
          <a:xfrm>
            <a:off x="335124" y="4194563"/>
            <a:ext cx="3790922" cy="576000"/>
          </a:xfrm>
          <a:prstGeom prst="rect">
            <a:avLst/>
          </a:prstGeom>
        </p:spPr>
        <p:txBody>
          <a:bodyPr spcFirstLastPara="1" wrap="square" lIns="121900" tIns="121900" rIns="121900" bIns="121900" anchor="b" anchorCtr="0">
            <a:noAutofit/>
          </a:bodyPr>
          <a:lstStyle/>
          <a:p>
            <a:pPr marL="0" indent="0"/>
            <a:r>
              <a:rPr lang="id-ID" dirty="0"/>
              <a:t>Widiasari &amp; Este Dulan Agustinus S., 2020</a:t>
            </a:r>
            <a:endParaRPr dirty="0"/>
          </a:p>
        </p:txBody>
      </p:sp>
      <p:sp>
        <p:nvSpPr>
          <p:cNvPr id="248" name="Google Shape;248;p41"/>
          <p:cNvSpPr txBox="1">
            <a:spLocks noGrp="1"/>
          </p:cNvSpPr>
          <p:nvPr>
            <p:ph type="subTitle" idx="7"/>
          </p:nvPr>
        </p:nvSpPr>
        <p:spPr>
          <a:xfrm>
            <a:off x="5111792" y="2004859"/>
            <a:ext cx="3351620" cy="576000"/>
          </a:xfrm>
          <a:prstGeom prst="rect">
            <a:avLst/>
          </a:prstGeom>
        </p:spPr>
        <p:txBody>
          <a:bodyPr spcFirstLastPara="1" wrap="square" lIns="121900" tIns="121900" rIns="121900" bIns="121900" anchor="b" anchorCtr="0">
            <a:noAutofit/>
          </a:bodyPr>
          <a:lstStyle/>
          <a:p>
            <a:pPr marL="0" indent="0"/>
            <a:r>
              <a:rPr lang="id-ID" dirty="0"/>
              <a:t>Taufik et al., 2022</a:t>
            </a:r>
            <a:endParaRPr dirty="0"/>
          </a:p>
        </p:txBody>
      </p:sp>
      <p:sp>
        <p:nvSpPr>
          <p:cNvPr id="249" name="Google Shape;249;p41"/>
          <p:cNvSpPr txBox="1">
            <a:spLocks noGrp="1"/>
          </p:cNvSpPr>
          <p:nvPr>
            <p:ph type="subTitle" idx="8"/>
          </p:nvPr>
        </p:nvSpPr>
        <p:spPr>
          <a:xfrm>
            <a:off x="5128897" y="4193773"/>
            <a:ext cx="3216676" cy="576000"/>
          </a:xfrm>
          <a:prstGeom prst="rect">
            <a:avLst/>
          </a:prstGeom>
        </p:spPr>
        <p:txBody>
          <a:bodyPr spcFirstLastPara="1" wrap="square" lIns="121900" tIns="121900" rIns="121900" bIns="121900" anchor="b" anchorCtr="0">
            <a:noAutofit/>
          </a:bodyPr>
          <a:lstStyle/>
          <a:p>
            <a:pPr marL="0" indent="0"/>
            <a:r>
              <a:rPr lang="id-ID" dirty="0"/>
              <a:t>Yallappa, D. et al., 2017</a:t>
            </a:r>
            <a:endParaRPr dirty="0"/>
          </a:p>
        </p:txBody>
      </p:sp>
      <p:pic>
        <p:nvPicPr>
          <p:cNvPr id="250" name="Google Shape;250;p41"/>
          <p:cNvPicPr preferRelativeResize="0"/>
          <p:nvPr/>
        </p:nvPicPr>
        <p:blipFill>
          <a:blip r:embed="rId3">
            <a:alphaModFix/>
          </a:blip>
          <a:stretch>
            <a:fillRect/>
          </a:stretch>
        </p:blipFill>
        <p:spPr>
          <a:xfrm>
            <a:off x="8545873" y="1136103"/>
            <a:ext cx="4183766" cy="2714666"/>
          </a:xfrm>
          <a:prstGeom prst="rect">
            <a:avLst/>
          </a:prstGeom>
          <a:noFill/>
          <a:ln>
            <a:noFill/>
          </a:ln>
          <a:effectLst>
            <a:outerShdw blurRad="85725" dist="38100" dir="3000000" algn="bl" rotWithShape="0">
              <a:schemeClr val="lt1">
                <a:alpha val="60000"/>
              </a:schemeClr>
            </a:outerShdw>
          </a:effectLst>
        </p:spPr>
      </p:pic>
      <p:sp>
        <p:nvSpPr>
          <p:cNvPr id="12" name="Rectangle: Rounded Corners 11">
            <a:extLst>
              <a:ext uri="{FF2B5EF4-FFF2-40B4-BE49-F238E27FC236}">
                <a16:creationId xmlns:a16="http://schemas.microsoft.com/office/drawing/2014/main" id="{F5BB1B6D-6DA5-4286-97D6-E0DF8BA64D32}"/>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02. Kajian </a:t>
            </a:r>
            <a:r>
              <a:rPr lang="en-US" sz="2400" dirty="0" err="1">
                <a:latin typeface="Arial Black" panose="020B0A04020102020204" pitchFamily="34" charset="0"/>
              </a:rPr>
              <a:t>Pustaka</a:t>
            </a:r>
            <a:endParaRPr lang="en-ID" sz="2400" dirty="0">
              <a:latin typeface="Arial Black" panose="020B0A04020102020204" pitchFamily="34" charset="0"/>
            </a:endParaRPr>
          </a:p>
        </p:txBody>
      </p:sp>
      <p:pic>
        <p:nvPicPr>
          <p:cNvPr id="13" name="Google Shape;206;p37">
            <a:extLst>
              <a:ext uri="{FF2B5EF4-FFF2-40B4-BE49-F238E27FC236}">
                <a16:creationId xmlns:a16="http://schemas.microsoft.com/office/drawing/2014/main" id="{BD3E849D-23DA-455E-AC36-BF546C72E764}"/>
              </a:ext>
            </a:extLst>
          </p:cNvPr>
          <p:cNvPicPr preferRelativeResize="0"/>
          <p:nvPr/>
        </p:nvPicPr>
        <p:blipFill rotWithShape="1">
          <a:blip r:embed="rId4">
            <a:alphaModFix/>
          </a:blip>
          <a:srcRect l="13737" t="58394" r="13730"/>
          <a:stretch/>
        </p:blipFill>
        <p:spPr>
          <a:xfrm rot="541333">
            <a:off x="-4270183" y="3416336"/>
            <a:ext cx="2555507" cy="1418664"/>
          </a:xfrm>
          <a:prstGeom prst="rect">
            <a:avLst/>
          </a:prstGeom>
          <a:noFill/>
          <a:ln>
            <a:noFill/>
          </a:ln>
        </p:spPr>
      </p:pic>
      <p:pic>
        <p:nvPicPr>
          <p:cNvPr id="14" name="Google Shape;224;p39">
            <a:extLst>
              <a:ext uri="{FF2B5EF4-FFF2-40B4-BE49-F238E27FC236}">
                <a16:creationId xmlns:a16="http://schemas.microsoft.com/office/drawing/2014/main" id="{5DFFC3A5-B3EF-4789-95D0-78A3737EE327}"/>
              </a:ext>
            </a:extLst>
          </p:cNvPr>
          <p:cNvPicPr preferRelativeResize="0"/>
          <p:nvPr/>
        </p:nvPicPr>
        <p:blipFill>
          <a:blip r:embed="rId5">
            <a:alphaModFix/>
          </a:blip>
          <a:stretch>
            <a:fillRect/>
          </a:stretch>
        </p:blipFill>
        <p:spPr>
          <a:xfrm>
            <a:off x="12333339" y="-992427"/>
            <a:ext cx="2528391" cy="1510133"/>
          </a:xfrm>
          <a:prstGeom prst="rect">
            <a:avLst/>
          </a:prstGeom>
          <a:noFill/>
          <a:ln>
            <a:noFill/>
          </a:ln>
        </p:spPr>
      </p:pic>
      <p:pic>
        <p:nvPicPr>
          <p:cNvPr id="15" name="Google Shape;236;p40">
            <a:extLst>
              <a:ext uri="{FF2B5EF4-FFF2-40B4-BE49-F238E27FC236}">
                <a16:creationId xmlns:a16="http://schemas.microsoft.com/office/drawing/2014/main" id="{57700FFA-1D0A-47DD-84B8-C7DA6AED7471}"/>
              </a:ext>
            </a:extLst>
          </p:cNvPr>
          <p:cNvPicPr preferRelativeResize="0"/>
          <p:nvPr/>
        </p:nvPicPr>
        <p:blipFill>
          <a:blip r:embed="rId6">
            <a:alphaModFix/>
          </a:blip>
          <a:stretch>
            <a:fillRect/>
          </a:stretch>
        </p:blipFill>
        <p:spPr>
          <a:xfrm>
            <a:off x="-4162733" y="7694596"/>
            <a:ext cx="2160423" cy="157938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DA214ECD-BAC0-4565-B0DF-BBB409FC12F4}"/>
              </a:ext>
            </a:extLst>
          </p:cNvPr>
          <p:cNvSpPr/>
          <p:nvPr/>
        </p:nvSpPr>
        <p:spPr>
          <a:xfrm>
            <a:off x="2381060" y="4182465"/>
            <a:ext cx="6152566" cy="905340"/>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Rectangle: Rounded Corners 40">
            <a:extLst>
              <a:ext uri="{FF2B5EF4-FFF2-40B4-BE49-F238E27FC236}">
                <a16:creationId xmlns:a16="http://schemas.microsoft.com/office/drawing/2014/main" id="{FB855A69-4B6B-478A-85BD-30B9891D64B5}"/>
              </a:ext>
            </a:extLst>
          </p:cNvPr>
          <p:cNvSpPr/>
          <p:nvPr/>
        </p:nvSpPr>
        <p:spPr>
          <a:xfrm>
            <a:off x="2389859" y="3007208"/>
            <a:ext cx="6151819" cy="905340"/>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Rectangle: Rounded Corners 39">
            <a:extLst>
              <a:ext uri="{FF2B5EF4-FFF2-40B4-BE49-F238E27FC236}">
                <a16:creationId xmlns:a16="http://schemas.microsoft.com/office/drawing/2014/main" id="{FFF44E53-C21A-4222-B12C-82ABFA8AB427}"/>
              </a:ext>
            </a:extLst>
          </p:cNvPr>
          <p:cNvSpPr/>
          <p:nvPr/>
        </p:nvSpPr>
        <p:spPr>
          <a:xfrm>
            <a:off x="2389021" y="1847717"/>
            <a:ext cx="6129686" cy="905340"/>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Rounded Corners 18">
            <a:extLst>
              <a:ext uri="{FF2B5EF4-FFF2-40B4-BE49-F238E27FC236}">
                <a16:creationId xmlns:a16="http://schemas.microsoft.com/office/drawing/2014/main" id="{52A0314D-4500-4F67-9665-91488ECC893C}"/>
              </a:ext>
            </a:extLst>
          </p:cNvPr>
          <p:cNvSpPr/>
          <p:nvPr/>
        </p:nvSpPr>
        <p:spPr>
          <a:xfrm>
            <a:off x="2389860" y="714089"/>
            <a:ext cx="6151818" cy="905340"/>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7" name="Google Shape;177;p35"/>
          <p:cNvSpPr txBox="1">
            <a:spLocks noGrp="1"/>
          </p:cNvSpPr>
          <p:nvPr>
            <p:ph type="title" idx="5"/>
          </p:nvPr>
        </p:nvSpPr>
        <p:spPr>
          <a:xfrm>
            <a:off x="2466754" y="983358"/>
            <a:ext cx="979200" cy="436400"/>
          </a:xfrm>
          <a:prstGeom prst="rect">
            <a:avLst/>
          </a:prstGeom>
        </p:spPr>
        <p:txBody>
          <a:bodyPr spcFirstLastPara="1" wrap="square" lIns="121900" tIns="121900" rIns="121900" bIns="121900" anchor="ctr" anchorCtr="0">
            <a:noAutofit/>
          </a:bodyPr>
          <a:lstStyle/>
          <a:p>
            <a:r>
              <a:rPr lang="en" sz="3600" dirty="0"/>
              <a:t>01.</a:t>
            </a:r>
            <a:endParaRPr sz="3600" dirty="0"/>
          </a:p>
        </p:txBody>
      </p:sp>
      <p:sp>
        <p:nvSpPr>
          <p:cNvPr id="178" name="Google Shape;178;p35"/>
          <p:cNvSpPr txBox="1">
            <a:spLocks noGrp="1"/>
          </p:cNvSpPr>
          <p:nvPr>
            <p:ph type="title" idx="6"/>
          </p:nvPr>
        </p:nvSpPr>
        <p:spPr>
          <a:xfrm>
            <a:off x="2429965" y="3255455"/>
            <a:ext cx="979200" cy="436400"/>
          </a:xfrm>
          <a:prstGeom prst="rect">
            <a:avLst/>
          </a:prstGeom>
        </p:spPr>
        <p:txBody>
          <a:bodyPr spcFirstLastPara="1" wrap="square" lIns="121900" tIns="121900" rIns="121900" bIns="121900" anchor="ctr" anchorCtr="0">
            <a:noAutofit/>
          </a:bodyPr>
          <a:lstStyle/>
          <a:p>
            <a:r>
              <a:rPr lang="en" sz="3600"/>
              <a:t>03.</a:t>
            </a:r>
            <a:endParaRPr sz="3600"/>
          </a:p>
        </p:txBody>
      </p:sp>
      <p:sp>
        <p:nvSpPr>
          <p:cNvPr id="179" name="Google Shape;179;p35"/>
          <p:cNvSpPr txBox="1">
            <a:spLocks noGrp="1"/>
          </p:cNvSpPr>
          <p:nvPr>
            <p:ph type="title" idx="7"/>
          </p:nvPr>
        </p:nvSpPr>
        <p:spPr>
          <a:xfrm>
            <a:off x="2432013" y="2060214"/>
            <a:ext cx="979200" cy="436400"/>
          </a:xfrm>
          <a:prstGeom prst="rect">
            <a:avLst/>
          </a:prstGeom>
        </p:spPr>
        <p:txBody>
          <a:bodyPr spcFirstLastPara="1" wrap="square" lIns="121900" tIns="121900" rIns="121900" bIns="121900" anchor="ctr" anchorCtr="0">
            <a:noAutofit/>
          </a:bodyPr>
          <a:lstStyle/>
          <a:p>
            <a:r>
              <a:rPr lang="en" sz="3600" dirty="0"/>
              <a:t>02.</a:t>
            </a:r>
            <a:endParaRPr sz="3600" dirty="0"/>
          </a:p>
        </p:txBody>
      </p:sp>
      <p:sp>
        <p:nvSpPr>
          <p:cNvPr id="181" name="Google Shape;181;p35"/>
          <p:cNvSpPr txBox="1">
            <a:spLocks noGrp="1"/>
          </p:cNvSpPr>
          <p:nvPr>
            <p:ph type="subTitle" idx="9"/>
          </p:nvPr>
        </p:nvSpPr>
        <p:spPr>
          <a:xfrm>
            <a:off x="3196813" y="996281"/>
            <a:ext cx="5026000" cy="436400"/>
          </a:xfrm>
          <a:prstGeom prst="rect">
            <a:avLst/>
          </a:prstGeom>
        </p:spPr>
        <p:txBody>
          <a:bodyPr spcFirstLastPara="1" wrap="square" lIns="121900" tIns="121900" rIns="121900" bIns="121900" anchor="ctr" anchorCtr="0">
            <a:noAutofit/>
          </a:bodyPr>
          <a:lstStyle/>
          <a:p>
            <a:pPr marL="0" indent="0"/>
            <a:r>
              <a:rPr lang="en" sz="2800" dirty="0"/>
              <a:t>PENDAHULUAN</a:t>
            </a:r>
            <a:endParaRPr sz="2800" dirty="0"/>
          </a:p>
        </p:txBody>
      </p:sp>
      <p:sp>
        <p:nvSpPr>
          <p:cNvPr id="182" name="Google Shape;182;p35"/>
          <p:cNvSpPr txBox="1">
            <a:spLocks noGrp="1"/>
          </p:cNvSpPr>
          <p:nvPr>
            <p:ph type="subTitle" idx="13"/>
          </p:nvPr>
        </p:nvSpPr>
        <p:spPr>
          <a:xfrm>
            <a:off x="3196813" y="2041937"/>
            <a:ext cx="5026000" cy="436400"/>
          </a:xfrm>
          <a:prstGeom prst="rect">
            <a:avLst/>
          </a:prstGeom>
        </p:spPr>
        <p:txBody>
          <a:bodyPr spcFirstLastPara="1" wrap="square" lIns="121900" tIns="121900" rIns="121900" bIns="121900" anchor="ctr" anchorCtr="0">
            <a:noAutofit/>
          </a:bodyPr>
          <a:lstStyle/>
          <a:p>
            <a:pPr marL="0" indent="0"/>
            <a:r>
              <a:rPr lang="en-ID" sz="2800" dirty="0"/>
              <a:t>KAJIAN PUSTAKA</a:t>
            </a:r>
            <a:endParaRPr sz="2800" dirty="0"/>
          </a:p>
        </p:txBody>
      </p:sp>
      <p:sp>
        <p:nvSpPr>
          <p:cNvPr id="183" name="Google Shape;183;p35"/>
          <p:cNvSpPr txBox="1">
            <a:spLocks noGrp="1"/>
          </p:cNvSpPr>
          <p:nvPr>
            <p:ph type="subTitle" idx="14"/>
          </p:nvPr>
        </p:nvSpPr>
        <p:spPr>
          <a:xfrm>
            <a:off x="3196813" y="3225159"/>
            <a:ext cx="5026000" cy="436400"/>
          </a:xfrm>
          <a:prstGeom prst="rect">
            <a:avLst/>
          </a:prstGeom>
        </p:spPr>
        <p:txBody>
          <a:bodyPr spcFirstLastPara="1" wrap="square" lIns="121900" tIns="121900" rIns="121900" bIns="121900" anchor="ctr" anchorCtr="0">
            <a:noAutofit/>
          </a:bodyPr>
          <a:lstStyle/>
          <a:p>
            <a:pPr marL="0" indent="0"/>
            <a:r>
              <a:rPr lang="en" sz="2800"/>
              <a:t>METODOLOGI </a:t>
            </a:r>
            <a:r>
              <a:rPr lang="en-ID" sz="2800"/>
              <a:t>PERANCANGAN</a:t>
            </a:r>
            <a:endParaRPr sz="2800" dirty="0"/>
          </a:p>
        </p:txBody>
      </p:sp>
      <p:cxnSp>
        <p:nvCxnSpPr>
          <p:cNvPr id="185" name="Google Shape;185;p35"/>
          <p:cNvCxnSpPr>
            <a:stCxn id="186" idx="0"/>
            <a:endCxn id="187" idx="2"/>
          </p:cNvCxnSpPr>
          <p:nvPr/>
        </p:nvCxnSpPr>
        <p:spPr>
          <a:xfrm flipH="1" flipV="1">
            <a:off x="2003774" y="1324680"/>
            <a:ext cx="12024" cy="823063"/>
          </a:xfrm>
          <a:prstGeom prst="straightConnector1">
            <a:avLst/>
          </a:prstGeom>
          <a:noFill/>
          <a:ln w="9525" cap="flat" cmpd="sng">
            <a:solidFill>
              <a:schemeClr val="dk1"/>
            </a:solidFill>
            <a:prstDash val="solid"/>
            <a:round/>
            <a:headEnd type="none" w="med" len="med"/>
            <a:tailEnd type="none" w="med" len="med"/>
          </a:ln>
        </p:spPr>
      </p:cxnSp>
      <p:cxnSp>
        <p:nvCxnSpPr>
          <p:cNvPr id="191" name="Google Shape;191;p35"/>
          <p:cNvCxnSpPr>
            <a:stCxn id="190" idx="0"/>
            <a:endCxn id="186" idx="2"/>
          </p:cNvCxnSpPr>
          <p:nvPr/>
        </p:nvCxnSpPr>
        <p:spPr>
          <a:xfrm flipH="1" flipV="1">
            <a:off x="2015798" y="2411343"/>
            <a:ext cx="18729" cy="978364"/>
          </a:xfrm>
          <a:prstGeom prst="straightConnector1">
            <a:avLst/>
          </a:prstGeom>
          <a:noFill/>
          <a:ln w="9525" cap="flat" cmpd="sng">
            <a:solidFill>
              <a:schemeClr val="dk1"/>
            </a:solidFill>
            <a:prstDash val="solid"/>
            <a:round/>
            <a:headEnd type="none" w="med" len="med"/>
            <a:tailEnd type="none" w="med" len="med"/>
          </a:ln>
        </p:spPr>
      </p:cxnSp>
      <p:pic>
        <p:nvPicPr>
          <p:cNvPr id="192" name="Google Shape;192;p35"/>
          <p:cNvPicPr preferRelativeResize="0"/>
          <p:nvPr/>
        </p:nvPicPr>
        <p:blipFill>
          <a:blip r:embed="rId3">
            <a:alphaModFix/>
          </a:blip>
          <a:stretch>
            <a:fillRect/>
          </a:stretch>
        </p:blipFill>
        <p:spPr>
          <a:xfrm>
            <a:off x="8765210" y="2301867"/>
            <a:ext cx="3120701" cy="2357297"/>
          </a:xfrm>
          <a:prstGeom prst="rect">
            <a:avLst/>
          </a:prstGeom>
          <a:noFill/>
          <a:ln>
            <a:noFill/>
          </a:ln>
        </p:spPr>
      </p:pic>
      <p:sp>
        <p:nvSpPr>
          <p:cNvPr id="187" name="Google Shape;187;p35"/>
          <p:cNvSpPr/>
          <p:nvPr/>
        </p:nvSpPr>
        <p:spPr>
          <a:xfrm>
            <a:off x="1871974" y="1061080"/>
            <a:ext cx="263600" cy="263600"/>
          </a:xfrm>
          <a:prstGeom prst="rect">
            <a:avLst/>
          </a:prstGeom>
          <a:solidFill>
            <a:schemeClr val="dk1"/>
          </a:solidFill>
          <a:ln>
            <a:noFill/>
          </a:ln>
        </p:spPr>
        <p:txBody>
          <a:bodyPr spcFirstLastPara="1" wrap="square" lIns="121900" tIns="121900" rIns="121900" bIns="121900" anchor="ctr" anchorCtr="0">
            <a:noAutofit/>
          </a:bodyPr>
          <a:lstStyle/>
          <a:p>
            <a:endParaRPr sz="2800"/>
          </a:p>
        </p:txBody>
      </p:sp>
      <p:sp>
        <p:nvSpPr>
          <p:cNvPr id="186" name="Google Shape;186;p35"/>
          <p:cNvSpPr/>
          <p:nvPr/>
        </p:nvSpPr>
        <p:spPr>
          <a:xfrm>
            <a:off x="1883998" y="2147743"/>
            <a:ext cx="263600" cy="263600"/>
          </a:xfrm>
          <a:prstGeom prst="rect">
            <a:avLst/>
          </a:prstGeom>
          <a:solidFill>
            <a:schemeClr val="dk1"/>
          </a:solidFill>
          <a:ln>
            <a:noFill/>
          </a:ln>
        </p:spPr>
        <p:txBody>
          <a:bodyPr spcFirstLastPara="1" wrap="square" lIns="121900" tIns="121900" rIns="121900" bIns="121900" anchor="ctr" anchorCtr="0">
            <a:noAutofit/>
          </a:bodyPr>
          <a:lstStyle/>
          <a:p>
            <a:endParaRPr sz="2800"/>
          </a:p>
        </p:txBody>
      </p:sp>
      <p:sp>
        <p:nvSpPr>
          <p:cNvPr id="190" name="Google Shape;190;p35"/>
          <p:cNvSpPr/>
          <p:nvPr/>
        </p:nvSpPr>
        <p:spPr>
          <a:xfrm>
            <a:off x="1902727" y="3389707"/>
            <a:ext cx="263600" cy="263600"/>
          </a:xfrm>
          <a:prstGeom prst="rect">
            <a:avLst/>
          </a:prstGeom>
          <a:solidFill>
            <a:schemeClr val="dk1"/>
          </a:solidFill>
          <a:ln>
            <a:noFill/>
          </a:ln>
        </p:spPr>
        <p:txBody>
          <a:bodyPr spcFirstLastPara="1" wrap="square" lIns="121900" tIns="121900" rIns="121900" bIns="121900" anchor="ctr" anchorCtr="0">
            <a:noAutofit/>
          </a:bodyPr>
          <a:lstStyle/>
          <a:p>
            <a:endParaRPr sz="2800"/>
          </a:p>
        </p:txBody>
      </p:sp>
      <p:pic>
        <p:nvPicPr>
          <p:cNvPr id="18" name="Google Shape;206;p37">
            <a:extLst>
              <a:ext uri="{FF2B5EF4-FFF2-40B4-BE49-F238E27FC236}">
                <a16:creationId xmlns:a16="http://schemas.microsoft.com/office/drawing/2014/main" id="{6604DA4F-486B-42FA-9080-5EE82A2DAB5B}"/>
              </a:ext>
            </a:extLst>
          </p:cNvPr>
          <p:cNvPicPr preferRelativeResize="0"/>
          <p:nvPr/>
        </p:nvPicPr>
        <p:blipFill rotWithShape="1">
          <a:blip r:embed="rId4">
            <a:alphaModFix/>
          </a:blip>
          <a:srcRect l="13737" t="58394" r="13730"/>
          <a:stretch/>
        </p:blipFill>
        <p:spPr>
          <a:xfrm rot="900000">
            <a:off x="12965042" y="-4487568"/>
            <a:ext cx="2475608" cy="1148602"/>
          </a:xfrm>
          <a:prstGeom prst="rect">
            <a:avLst/>
          </a:prstGeom>
          <a:noFill/>
          <a:ln>
            <a:noFill/>
          </a:ln>
        </p:spPr>
      </p:pic>
      <p:pic>
        <p:nvPicPr>
          <p:cNvPr id="22" name="Google Shape;158;p33">
            <a:extLst>
              <a:ext uri="{FF2B5EF4-FFF2-40B4-BE49-F238E27FC236}">
                <a16:creationId xmlns:a16="http://schemas.microsoft.com/office/drawing/2014/main" id="{40CF0BDB-ABB7-443C-AD9B-D828F46FF8C2}"/>
              </a:ext>
            </a:extLst>
          </p:cNvPr>
          <p:cNvPicPr preferRelativeResize="0"/>
          <p:nvPr/>
        </p:nvPicPr>
        <p:blipFill>
          <a:blip r:embed="rId5">
            <a:alphaModFix/>
          </a:blip>
          <a:stretch>
            <a:fillRect/>
          </a:stretch>
        </p:blipFill>
        <p:spPr>
          <a:xfrm flipH="1">
            <a:off x="76549" y="5752507"/>
            <a:ext cx="1917911" cy="1019898"/>
          </a:xfrm>
          <a:prstGeom prst="rect">
            <a:avLst/>
          </a:prstGeom>
          <a:noFill/>
          <a:ln>
            <a:noFill/>
          </a:ln>
          <a:effectLst>
            <a:outerShdw blurRad="85725" dist="38100" dir="3000000" algn="bl" rotWithShape="0">
              <a:schemeClr val="lt1">
                <a:alpha val="60000"/>
              </a:schemeClr>
            </a:outerShdw>
          </a:effectLst>
        </p:spPr>
      </p:pic>
      <p:pic>
        <p:nvPicPr>
          <p:cNvPr id="23" name="Google Shape;158;p33">
            <a:extLst>
              <a:ext uri="{FF2B5EF4-FFF2-40B4-BE49-F238E27FC236}">
                <a16:creationId xmlns:a16="http://schemas.microsoft.com/office/drawing/2014/main" id="{DC5EE278-7433-4693-9E00-0B41A07DEAC8}"/>
              </a:ext>
            </a:extLst>
          </p:cNvPr>
          <p:cNvPicPr preferRelativeResize="0"/>
          <p:nvPr/>
        </p:nvPicPr>
        <p:blipFill>
          <a:blip r:embed="rId5">
            <a:alphaModFix/>
          </a:blip>
          <a:stretch>
            <a:fillRect/>
          </a:stretch>
        </p:blipFill>
        <p:spPr>
          <a:xfrm>
            <a:off x="-365302" y="-36675"/>
            <a:ext cx="2227923" cy="1340065"/>
          </a:xfrm>
          <a:prstGeom prst="rect">
            <a:avLst/>
          </a:prstGeom>
          <a:noFill/>
          <a:ln>
            <a:noFill/>
          </a:ln>
          <a:effectLst>
            <a:outerShdw blurRad="85725" dist="38100" dir="3000000" algn="bl" rotWithShape="0">
              <a:schemeClr val="lt1">
                <a:alpha val="60000"/>
              </a:schemeClr>
            </a:outerShdw>
          </a:effectLst>
        </p:spPr>
      </p:pic>
      <p:pic>
        <p:nvPicPr>
          <p:cNvPr id="25" name="Google Shape;158;p33">
            <a:extLst>
              <a:ext uri="{FF2B5EF4-FFF2-40B4-BE49-F238E27FC236}">
                <a16:creationId xmlns:a16="http://schemas.microsoft.com/office/drawing/2014/main" id="{52E67723-32CC-42A1-974B-8A3A59203C88}"/>
              </a:ext>
            </a:extLst>
          </p:cNvPr>
          <p:cNvPicPr preferRelativeResize="0"/>
          <p:nvPr/>
        </p:nvPicPr>
        <p:blipFill>
          <a:blip r:embed="rId5">
            <a:alphaModFix/>
          </a:blip>
          <a:stretch>
            <a:fillRect/>
          </a:stretch>
        </p:blipFill>
        <p:spPr>
          <a:xfrm>
            <a:off x="11142557" y="-2204951"/>
            <a:ext cx="1320486" cy="566652"/>
          </a:xfrm>
          <a:prstGeom prst="rect">
            <a:avLst/>
          </a:prstGeom>
          <a:noFill/>
          <a:ln>
            <a:noFill/>
          </a:ln>
          <a:effectLst>
            <a:outerShdw blurRad="85725" dist="38100" dir="3000000" algn="bl" rotWithShape="0">
              <a:schemeClr val="lt1">
                <a:alpha val="60000"/>
              </a:schemeClr>
            </a:outerShdw>
          </a:effectLst>
        </p:spPr>
      </p:pic>
      <p:cxnSp>
        <p:nvCxnSpPr>
          <p:cNvPr id="24" name="Google Shape;191;p35">
            <a:extLst>
              <a:ext uri="{FF2B5EF4-FFF2-40B4-BE49-F238E27FC236}">
                <a16:creationId xmlns:a16="http://schemas.microsoft.com/office/drawing/2014/main" id="{CDB24A68-351F-41D3-9315-DCC733241586}"/>
              </a:ext>
            </a:extLst>
          </p:cNvPr>
          <p:cNvCxnSpPr>
            <a:cxnSpLocks/>
          </p:cNvCxnSpPr>
          <p:nvPr/>
        </p:nvCxnSpPr>
        <p:spPr>
          <a:xfrm flipH="1" flipV="1">
            <a:off x="2034526" y="3668448"/>
            <a:ext cx="9353" cy="1149497"/>
          </a:xfrm>
          <a:prstGeom prst="straightConnector1">
            <a:avLst/>
          </a:prstGeom>
          <a:noFill/>
          <a:ln w="9525" cap="flat" cmpd="sng">
            <a:solidFill>
              <a:schemeClr val="dk1"/>
            </a:solidFill>
            <a:prstDash val="solid"/>
            <a:round/>
            <a:headEnd type="none" w="med" len="med"/>
            <a:tailEnd type="none" w="med" len="med"/>
          </a:ln>
        </p:spPr>
      </p:cxnSp>
      <p:sp>
        <p:nvSpPr>
          <p:cNvPr id="26" name="Google Shape;190;p35">
            <a:extLst>
              <a:ext uri="{FF2B5EF4-FFF2-40B4-BE49-F238E27FC236}">
                <a16:creationId xmlns:a16="http://schemas.microsoft.com/office/drawing/2014/main" id="{62FB582F-A3CF-41C6-95C5-02C622DF010E}"/>
              </a:ext>
            </a:extLst>
          </p:cNvPr>
          <p:cNvSpPr/>
          <p:nvPr/>
        </p:nvSpPr>
        <p:spPr>
          <a:xfrm>
            <a:off x="1902727" y="4608170"/>
            <a:ext cx="263600" cy="263600"/>
          </a:xfrm>
          <a:prstGeom prst="rect">
            <a:avLst/>
          </a:prstGeom>
          <a:solidFill>
            <a:schemeClr val="dk1"/>
          </a:solidFill>
          <a:ln>
            <a:noFill/>
          </a:ln>
        </p:spPr>
        <p:txBody>
          <a:bodyPr spcFirstLastPara="1" wrap="square" lIns="121900" tIns="121900" rIns="121900" bIns="121900" anchor="ctr" anchorCtr="0">
            <a:noAutofit/>
          </a:bodyPr>
          <a:lstStyle/>
          <a:p>
            <a:endParaRPr sz="2800"/>
          </a:p>
        </p:txBody>
      </p:sp>
      <p:cxnSp>
        <p:nvCxnSpPr>
          <p:cNvPr id="27" name="Google Shape;191;p35">
            <a:extLst>
              <a:ext uri="{FF2B5EF4-FFF2-40B4-BE49-F238E27FC236}">
                <a16:creationId xmlns:a16="http://schemas.microsoft.com/office/drawing/2014/main" id="{29BCB6D9-0413-4B8E-BC50-FB8963ED26C2}"/>
              </a:ext>
            </a:extLst>
          </p:cNvPr>
          <p:cNvCxnSpPr>
            <a:cxnSpLocks/>
            <a:stCxn id="28" idx="0"/>
            <a:endCxn id="26" idx="2"/>
          </p:cNvCxnSpPr>
          <p:nvPr/>
        </p:nvCxnSpPr>
        <p:spPr>
          <a:xfrm flipH="1" flipV="1">
            <a:off x="2034527" y="4871770"/>
            <a:ext cx="8294" cy="870001"/>
          </a:xfrm>
          <a:prstGeom prst="straightConnector1">
            <a:avLst/>
          </a:prstGeom>
          <a:noFill/>
          <a:ln w="9525" cap="flat" cmpd="sng">
            <a:solidFill>
              <a:schemeClr val="dk1"/>
            </a:solidFill>
            <a:prstDash val="solid"/>
            <a:round/>
            <a:headEnd type="none" w="med" len="med"/>
            <a:tailEnd type="none" w="med" len="med"/>
          </a:ln>
        </p:spPr>
      </p:cxnSp>
      <p:sp>
        <p:nvSpPr>
          <p:cNvPr id="28" name="Google Shape;190;p35">
            <a:extLst>
              <a:ext uri="{FF2B5EF4-FFF2-40B4-BE49-F238E27FC236}">
                <a16:creationId xmlns:a16="http://schemas.microsoft.com/office/drawing/2014/main" id="{D50E6434-0BFB-4463-A3D0-FE8AC6EC3087}"/>
              </a:ext>
            </a:extLst>
          </p:cNvPr>
          <p:cNvSpPr/>
          <p:nvPr/>
        </p:nvSpPr>
        <p:spPr>
          <a:xfrm>
            <a:off x="1911021" y="5741771"/>
            <a:ext cx="263600" cy="263600"/>
          </a:xfrm>
          <a:prstGeom prst="rect">
            <a:avLst/>
          </a:prstGeom>
          <a:solidFill>
            <a:schemeClr val="dk1"/>
          </a:solidFill>
          <a:ln>
            <a:noFill/>
          </a:ln>
        </p:spPr>
        <p:txBody>
          <a:bodyPr spcFirstLastPara="1" wrap="square" lIns="121900" tIns="121900" rIns="121900" bIns="121900" anchor="ctr" anchorCtr="0">
            <a:noAutofit/>
          </a:bodyPr>
          <a:lstStyle/>
          <a:p>
            <a:endParaRPr sz="2800"/>
          </a:p>
        </p:txBody>
      </p:sp>
      <p:sp>
        <p:nvSpPr>
          <p:cNvPr id="29" name="Google Shape;178;p35">
            <a:extLst>
              <a:ext uri="{FF2B5EF4-FFF2-40B4-BE49-F238E27FC236}">
                <a16:creationId xmlns:a16="http://schemas.microsoft.com/office/drawing/2014/main" id="{3DCFD04A-0E9E-47F3-AEAA-7130F40139E3}"/>
              </a:ext>
            </a:extLst>
          </p:cNvPr>
          <p:cNvSpPr txBox="1">
            <a:spLocks/>
          </p:cNvSpPr>
          <p:nvPr/>
        </p:nvSpPr>
        <p:spPr>
          <a:xfrm>
            <a:off x="2429965" y="4440964"/>
            <a:ext cx="979200" cy="43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333"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9pPr>
          </a:lstStyle>
          <a:p>
            <a:r>
              <a:rPr lang="en" sz="3600" kern="0"/>
              <a:t>04.</a:t>
            </a:r>
          </a:p>
        </p:txBody>
      </p:sp>
      <p:sp>
        <p:nvSpPr>
          <p:cNvPr id="30" name="Google Shape;183;p35">
            <a:extLst>
              <a:ext uri="{FF2B5EF4-FFF2-40B4-BE49-F238E27FC236}">
                <a16:creationId xmlns:a16="http://schemas.microsoft.com/office/drawing/2014/main" id="{55F30A32-59EE-4608-A7C3-B44E69FAD653}"/>
              </a:ext>
            </a:extLst>
          </p:cNvPr>
          <p:cNvSpPr txBox="1">
            <a:spLocks/>
          </p:cNvSpPr>
          <p:nvPr/>
        </p:nvSpPr>
        <p:spPr>
          <a:xfrm>
            <a:off x="3196813" y="4440964"/>
            <a:ext cx="5026000" cy="43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9pPr>
          </a:lstStyle>
          <a:p>
            <a:pPr marL="0" indent="0"/>
            <a:r>
              <a:rPr lang="en-US" sz="2800" kern="0"/>
              <a:t>H</a:t>
            </a:r>
            <a:r>
              <a:rPr lang="en-ID" sz="2800" kern="0"/>
              <a:t>ASIL DAN PEMBAHASAN</a:t>
            </a:r>
            <a:endParaRPr lang="en-ID" sz="2800" kern="0" dirty="0"/>
          </a:p>
        </p:txBody>
      </p:sp>
      <p:sp>
        <p:nvSpPr>
          <p:cNvPr id="43" name="Rectangle: Rounded Corners 42">
            <a:extLst>
              <a:ext uri="{FF2B5EF4-FFF2-40B4-BE49-F238E27FC236}">
                <a16:creationId xmlns:a16="http://schemas.microsoft.com/office/drawing/2014/main" id="{961FADAB-AEE2-47B7-8407-DBA1EDAA37E4}"/>
              </a:ext>
            </a:extLst>
          </p:cNvPr>
          <p:cNvSpPr/>
          <p:nvPr/>
        </p:nvSpPr>
        <p:spPr>
          <a:xfrm>
            <a:off x="2393317" y="5378944"/>
            <a:ext cx="6129686" cy="905340"/>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Google Shape;178;p35">
            <a:extLst>
              <a:ext uri="{FF2B5EF4-FFF2-40B4-BE49-F238E27FC236}">
                <a16:creationId xmlns:a16="http://schemas.microsoft.com/office/drawing/2014/main" id="{CD73CAE0-A860-4425-9D7A-B41115F35C72}"/>
              </a:ext>
            </a:extLst>
          </p:cNvPr>
          <p:cNvSpPr txBox="1">
            <a:spLocks/>
          </p:cNvSpPr>
          <p:nvPr/>
        </p:nvSpPr>
        <p:spPr>
          <a:xfrm>
            <a:off x="2446751" y="5586002"/>
            <a:ext cx="979200" cy="43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333"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4000" b="0" i="0" u="none" strike="noStrike" cap="none">
                <a:solidFill>
                  <a:schemeClr val="dk1"/>
                </a:solidFill>
                <a:latin typeface="Montserrat"/>
                <a:ea typeface="Montserrat"/>
                <a:cs typeface="Montserrat"/>
                <a:sym typeface="Montserrat"/>
              </a:defRPr>
            </a:lvl9pPr>
          </a:lstStyle>
          <a:p>
            <a:r>
              <a:rPr lang="en" sz="3600" kern="0"/>
              <a:t>05.</a:t>
            </a:r>
          </a:p>
        </p:txBody>
      </p:sp>
      <p:sp>
        <p:nvSpPr>
          <p:cNvPr id="55" name="Google Shape;183;p35">
            <a:extLst>
              <a:ext uri="{FF2B5EF4-FFF2-40B4-BE49-F238E27FC236}">
                <a16:creationId xmlns:a16="http://schemas.microsoft.com/office/drawing/2014/main" id="{1E9F25FB-3340-4707-ADEE-9017A1E65874}"/>
              </a:ext>
            </a:extLst>
          </p:cNvPr>
          <p:cNvSpPr txBox="1">
            <a:spLocks/>
          </p:cNvSpPr>
          <p:nvPr/>
        </p:nvSpPr>
        <p:spPr>
          <a:xfrm>
            <a:off x="3196813" y="5586002"/>
            <a:ext cx="5026000" cy="43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000"/>
              <a:buFont typeface="Bebas Neue"/>
              <a:buNone/>
              <a:defRPr sz="2667" b="0" i="0" u="none" strike="noStrike" cap="none">
                <a:solidFill>
                  <a:schemeClr val="dk1"/>
                </a:solidFill>
                <a:latin typeface="Bebas Neue"/>
                <a:ea typeface="Bebas Neue"/>
                <a:cs typeface="Bebas Neue"/>
                <a:sym typeface="Bebas Neue"/>
              </a:defRPr>
            </a:lvl9pPr>
          </a:lstStyle>
          <a:p>
            <a:pPr marL="0" indent="0"/>
            <a:r>
              <a:rPr lang="en-US" sz="2800" kern="0"/>
              <a:t>KESIMPULAN DAN SARAN</a:t>
            </a:r>
            <a:endParaRPr lang="en-ID" sz="2800" kern="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6" name="Google Shape;206;p37"/>
          <p:cNvPicPr preferRelativeResize="0"/>
          <p:nvPr/>
        </p:nvPicPr>
        <p:blipFill rotWithShape="1">
          <a:blip r:embed="rId3">
            <a:alphaModFix/>
          </a:blip>
          <a:srcRect l="13737" t="58394" r="13730"/>
          <a:stretch/>
        </p:blipFill>
        <p:spPr>
          <a:xfrm rot="900000">
            <a:off x="948647" y="3105479"/>
            <a:ext cx="4864072" cy="2982408"/>
          </a:xfrm>
          <a:prstGeom prst="rect">
            <a:avLst/>
          </a:prstGeom>
          <a:noFill/>
          <a:ln>
            <a:noFill/>
          </a:ln>
        </p:spPr>
      </p:pic>
      <p:pic>
        <p:nvPicPr>
          <p:cNvPr id="6" name="Google Shape;192;p35">
            <a:extLst>
              <a:ext uri="{FF2B5EF4-FFF2-40B4-BE49-F238E27FC236}">
                <a16:creationId xmlns:a16="http://schemas.microsoft.com/office/drawing/2014/main" id="{03A4DDC8-AB5E-40A1-AEB8-0A28BC98D6DE}"/>
              </a:ext>
            </a:extLst>
          </p:cNvPr>
          <p:cNvPicPr preferRelativeResize="0"/>
          <p:nvPr/>
        </p:nvPicPr>
        <p:blipFill>
          <a:blip r:embed="rId4">
            <a:alphaModFix/>
          </a:blip>
          <a:stretch>
            <a:fillRect/>
          </a:stretch>
        </p:blipFill>
        <p:spPr>
          <a:xfrm rot="1423293">
            <a:off x="10522331" y="542725"/>
            <a:ext cx="1375483" cy="832721"/>
          </a:xfrm>
          <a:prstGeom prst="rect">
            <a:avLst/>
          </a:prstGeom>
          <a:noFill/>
          <a:ln>
            <a:noFill/>
          </a:ln>
        </p:spPr>
      </p:pic>
      <p:pic>
        <p:nvPicPr>
          <p:cNvPr id="7" name="Google Shape;250;p41">
            <a:extLst>
              <a:ext uri="{FF2B5EF4-FFF2-40B4-BE49-F238E27FC236}">
                <a16:creationId xmlns:a16="http://schemas.microsoft.com/office/drawing/2014/main" id="{72780A1F-065C-4F3D-9BFD-27F46333F221}"/>
              </a:ext>
            </a:extLst>
          </p:cNvPr>
          <p:cNvPicPr preferRelativeResize="0"/>
          <p:nvPr/>
        </p:nvPicPr>
        <p:blipFill>
          <a:blip r:embed="rId5">
            <a:alphaModFix/>
          </a:blip>
          <a:stretch>
            <a:fillRect/>
          </a:stretch>
        </p:blipFill>
        <p:spPr>
          <a:xfrm>
            <a:off x="13839467" y="-1748800"/>
            <a:ext cx="3168107" cy="2050029"/>
          </a:xfrm>
          <a:prstGeom prst="rect">
            <a:avLst/>
          </a:prstGeom>
          <a:noFill/>
          <a:ln>
            <a:noFill/>
          </a:ln>
          <a:effectLst>
            <a:outerShdw blurRad="85725" dist="38100" dir="3000000" algn="bl" rotWithShape="0">
              <a:schemeClr val="lt1">
                <a:alpha val="60000"/>
              </a:schemeClr>
            </a:outerShdw>
          </a:effectLst>
        </p:spPr>
      </p:pic>
      <p:sp>
        <p:nvSpPr>
          <p:cNvPr id="14" name="Google Shape;204;p37">
            <a:extLst>
              <a:ext uri="{FF2B5EF4-FFF2-40B4-BE49-F238E27FC236}">
                <a16:creationId xmlns:a16="http://schemas.microsoft.com/office/drawing/2014/main" id="{E146ACD5-790A-42F4-B199-D4A697FDE4A6}"/>
              </a:ext>
            </a:extLst>
          </p:cNvPr>
          <p:cNvSpPr txBox="1">
            <a:spLocks noGrp="1"/>
          </p:cNvSpPr>
          <p:nvPr>
            <p:ph type="title"/>
          </p:nvPr>
        </p:nvSpPr>
        <p:spPr>
          <a:xfrm>
            <a:off x="645564" y="935217"/>
            <a:ext cx="10836769" cy="1364800"/>
          </a:xfrm>
          <a:prstGeom prst="rect">
            <a:avLst/>
          </a:prstGeom>
        </p:spPr>
        <p:txBody>
          <a:bodyPr spcFirstLastPara="1" wrap="square" lIns="121900" tIns="121900" rIns="121900" bIns="121900" anchor="ctr" anchorCtr="0">
            <a:noAutofit/>
          </a:bodyPr>
          <a:lstStyle/>
          <a:p>
            <a:r>
              <a:rPr lang="en-US" sz="7200" dirty="0" err="1">
                <a:latin typeface="Comic Sans MS" panose="030F0702030302020204" pitchFamily="66" charset="0"/>
              </a:rPr>
              <a:t>Metodologi</a:t>
            </a:r>
            <a:r>
              <a:rPr lang="en-US" sz="7200" dirty="0">
                <a:latin typeface="Comic Sans MS" panose="030F0702030302020204" pitchFamily="66" charset="0"/>
              </a:rPr>
              <a:t> </a:t>
            </a:r>
            <a:r>
              <a:rPr lang="en-US" sz="7200" dirty="0" err="1">
                <a:latin typeface="Comic Sans MS" panose="030F0702030302020204" pitchFamily="66" charset="0"/>
              </a:rPr>
              <a:t>Penelitian</a:t>
            </a:r>
            <a:endParaRPr sz="7200" dirty="0">
              <a:latin typeface="Comic Sans MS" panose="030F0702030302020204" pitchFamily="66" charset="0"/>
            </a:endParaRPr>
          </a:p>
        </p:txBody>
      </p:sp>
      <p:sp>
        <p:nvSpPr>
          <p:cNvPr id="15" name="Google Shape;205;p37">
            <a:extLst>
              <a:ext uri="{FF2B5EF4-FFF2-40B4-BE49-F238E27FC236}">
                <a16:creationId xmlns:a16="http://schemas.microsoft.com/office/drawing/2014/main" id="{A7DD46BD-6D17-4FB6-ADA0-0D203A69113C}"/>
              </a:ext>
            </a:extLst>
          </p:cNvPr>
          <p:cNvSpPr txBox="1">
            <a:spLocks noGrp="1"/>
          </p:cNvSpPr>
          <p:nvPr>
            <p:ph type="title" idx="2"/>
          </p:nvPr>
        </p:nvSpPr>
        <p:spPr>
          <a:xfrm>
            <a:off x="8450833" y="4767767"/>
            <a:ext cx="2790400" cy="1364800"/>
          </a:xfrm>
          <a:prstGeom prst="rect">
            <a:avLst/>
          </a:prstGeom>
        </p:spPr>
        <p:txBody>
          <a:bodyPr spcFirstLastPara="1" wrap="square" lIns="121900" tIns="121900" rIns="121900" bIns="121900" anchor="ctr" anchorCtr="0">
            <a:noAutofit/>
          </a:bodyPr>
          <a:lstStyle/>
          <a:p>
            <a:r>
              <a:rPr lang="en" dirty="0">
                <a:latin typeface="Segoe UI Emoji" panose="020B0502040204020203" pitchFamily="34" charset="0"/>
                <a:ea typeface="Segoe UI Emoji" panose="020B0502040204020203" pitchFamily="34" charset="0"/>
              </a:rPr>
              <a:t>03</a:t>
            </a:r>
            <a:endParaRPr dirty="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3645763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473922" y="747161"/>
            <a:ext cx="10290000" cy="857600"/>
          </a:xfrm>
          <a:prstGeom prst="rect">
            <a:avLst/>
          </a:prstGeom>
        </p:spPr>
        <p:txBody>
          <a:bodyPr spcFirstLastPara="1" wrap="square" lIns="121900" tIns="121900" rIns="121900" bIns="121900" anchor="b" anchorCtr="0">
            <a:noAutofit/>
          </a:bodyPr>
          <a:lstStyle/>
          <a:p>
            <a:pPr marL="457200" lvl="0" indent="-457200">
              <a:buFont typeface="Arial" panose="020B0604020202020204" pitchFamily="34" charset="0"/>
              <a:buChar char="•"/>
            </a:pPr>
            <a:r>
              <a:rPr lang="en-US" b="1" dirty="0" err="1">
                <a:latin typeface="Sitka Text" panose="02000505000000020004" pitchFamily="2" charset="0"/>
              </a:rPr>
              <a:t>Analisis</a:t>
            </a:r>
            <a:r>
              <a:rPr lang="en-US" b="1" dirty="0">
                <a:latin typeface="Sitka Text" panose="02000505000000020004" pitchFamily="2" charset="0"/>
              </a:rPr>
              <a:t> </a:t>
            </a:r>
            <a:r>
              <a:rPr lang="en-US" b="1" dirty="0" err="1">
                <a:latin typeface="Sitka Text" panose="02000505000000020004" pitchFamily="2" charset="0"/>
              </a:rPr>
              <a:t>Kebutuhan</a:t>
            </a:r>
            <a:endParaRPr lang="en-ID" dirty="0"/>
          </a:p>
        </p:txBody>
      </p:sp>
      <p:sp>
        <p:nvSpPr>
          <p:cNvPr id="40" name="Rectangle: Rounded Corners 39">
            <a:extLst>
              <a:ext uri="{FF2B5EF4-FFF2-40B4-BE49-F238E27FC236}">
                <a16:creationId xmlns:a16="http://schemas.microsoft.com/office/drawing/2014/main" id="{0BB5A342-B831-43B6-850D-B7A5F75943D8}"/>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03. </a:t>
            </a:r>
            <a:r>
              <a:rPr lang="en-US" sz="2400" dirty="0" err="1">
                <a:latin typeface="Arial Black" panose="020B0A04020102020204" pitchFamily="34" charset="0"/>
              </a:rPr>
              <a:t>Metodologi</a:t>
            </a:r>
            <a:r>
              <a:rPr lang="en-US" sz="2400" dirty="0">
                <a:latin typeface="Arial Black" panose="020B0A04020102020204" pitchFamily="34" charset="0"/>
              </a:rPr>
              <a:t> </a:t>
            </a:r>
            <a:r>
              <a:rPr lang="en-US" sz="2400" dirty="0" err="1">
                <a:latin typeface="Arial Black" panose="020B0A04020102020204" pitchFamily="34" charset="0"/>
              </a:rPr>
              <a:t>Perancangan</a:t>
            </a:r>
            <a:endParaRPr lang="en-ID" sz="2400" dirty="0">
              <a:latin typeface="Arial Black" panose="020B0A04020102020204" pitchFamily="34" charset="0"/>
            </a:endParaRPr>
          </a:p>
        </p:txBody>
      </p:sp>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graphicFrame>
        <p:nvGraphicFramePr>
          <p:cNvPr id="2" name="Table 1">
            <a:extLst>
              <a:ext uri="{FF2B5EF4-FFF2-40B4-BE49-F238E27FC236}">
                <a16:creationId xmlns:a16="http://schemas.microsoft.com/office/drawing/2014/main" id="{C6617ED7-2259-4572-AE7A-149A8276F98A}"/>
              </a:ext>
            </a:extLst>
          </p:cNvPr>
          <p:cNvGraphicFramePr>
            <a:graphicFrameLocks noGrp="1"/>
          </p:cNvGraphicFramePr>
          <p:nvPr>
            <p:extLst>
              <p:ext uri="{D42A27DB-BD31-4B8C-83A1-F6EECF244321}">
                <p14:modId xmlns:p14="http://schemas.microsoft.com/office/powerpoint/2010/main" val="321465237"/>
              </p:ext>
            </p:extLst>
          </p:nvPr>
        </p:nvGraphicFramePr>
        <p:xfrm>
          <a:off x="768625" y="1596413"/>
          <a:ext cx="10828274" cy="4418276"/>
        </p:xfrm>
        <a:graphic>
          <a:graphicData uri="http://schemas.openxmlformats.org/drawingml/2006/table">
            <a:tbl>
              <a:tblPr firstRow="1" firstCol="1" bandRow="1">
                <a:tableStyleId>{2D5ABB26-0587-4C30-8999-92F81FD0307C}</a:tableStyleId>
              </a:tblPr>
              <a:tblGrid>
                <a:gridCol w="721504">
                  <a:extLst>
                    <a:ext uri="{9D8B030D-6E8A-4147-A177-3AD203B41FA5}">
                      <a16:colId xmlns:a16="http://schemas.microsoft.com/office/drawing/2014/main" val="1897145383"/>
                    </a:ext>
                  </a:extLst>
                </a:gridCol>
                <a:gridCol w="2177869">
                  <a:extLst>
                    <a:ext uri="{9D8B030D-6E8A-4147-A177-3AD203B41FA5}">
                      <a16:colId xmlns:a16="http://schemas.microsoft.com/office/drawing/2014/main" val="275098805"/>
                    </a:ext>
                  </a:extLst>
                </a:gridCol>
                <a:gridCol w="7928901">
                  <a:extLst>
                    <a:ext uri="{9D8B030D-6E8A-4147-A177-3AD203B41FA5}">
                      <a16:colId xmlns:a16="http://schemas.microsoft.com/office/drawing/2014/main" val="1519125628"/>
                    </a:ext>
                  </a:extLst>
                </a:gridCol>
              </a:tblGrid>
              <a:tr h="394916">
                <a:tc>
                  <a:txBody>
                    <a:bodyPr/>
                    <a:lstStyle/>
                    <a:p>
                      <a:pPr algn="ctr">
                        <a:lnSpc>
                          <a:spcPct val="100000"/>
                        </a:lnSpc>
                        <a:spcAft>
                          <a:spcPts val="0"/>
                        </a:spcAft>
                      </a:pPr>
                      <a:r>
                        <a:rPr lang="en-US" sz="2400">
                          <a:effectLst/>
                        </a:rPr>
                        <a:t>No</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2400">
                          <a:effectLst/>
                        </a:rPr>
                        <a:t>Uraian Sistem</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2400">
                          <a:effectLst/>
                        </a:rPr>
                        <a:t>Keterangan</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914238"/>
                  </a:ext>
                </a:extLst>
              </a:tr>
              <a:tr h="706457">
                <a:tc>
                  <a:txBody>
                    <a:bodyPr/>
                    <a:lstStyle/>
                    <a:p>
                      <a:pPr algn="ctr">
                        <a:lnSpc>
                          <a:spcPct val="100000"/>
                        </a:lnSpc>
                        <a:spcAft>
                          <a:spcPts val="0"/>
                        </a:spcAft>
                      </a:pPr>
                      <a:r>
                        <a:rPr lang="en-US" sz="2400">
                          <a:effectLst/>
                        </a:rPr>
                        <a:t>1.</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2400">
                          <a:effectLst/>
                        </a:rPr>
                        <a:t>Jenis Drone</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pPr>
                      <a:r>
                        <a:rPr lang="en-US" sz="2400">
                          <a:effectLst/>
                        </a:rPr>
                        <a:t>Jenis drone yang digunakan pada penelitian ini adalah drone hexacopter F550</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690543"/>
                  </a:ext>
                </a:extLst>
              </a:tr>
              <a:tr h="719389">
                <a:tc>
                  <a:txBody>
                    <a:bodyPr/>
                    <a:lstStyle/>
                    <a:p>
                      <a:pPr algn="ctr">
                        <a:lnSpc>
                          <a:spcPct val="100000"/>
                        </a:lnSpc>
                        <a:spcAft>
                          <a:spcPts val="0"/>
                        </a:spcAft>
                      </a:pPr>
                      <a:r>
                        <a:rPr lang="en-US" sz="2400">
                          <a:effectLst/>
                        </a:rPr>
                        <a:t>2. </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2400">
                          <a:effectLst/>
                        </a:rPr>
                        <a:t>Sistem Kendali </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pPr>
                      <a:r>
                        <a:rPr lang="en-US" sz="2400">
                          <a:effectLst/>
                        </a:rPr>
                        <a:t>Drone Hexacopter menggunakan pixhawk sebagai kontroller utama. Dan menggunakan GPS Sebagai  navigasi penerbangan</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1530624"/>
                  </a:ext>
                </a:extLst>
              </a:tr>
              <a:tr h="1072938">
                <a:tc>
                  <a:txBody>
                    <a:bodyPr/>
                    <a:lstStyle/>
                    <a:p>
                      <a:pPr algn="ctr">
                        <a:lnSpc>
                          <a:spcPct val="100000"/>
                        </a:lnSpc>
                        <a:spcAft>
                          <a:spcPts val="0"/>
                        </a:spcAft>
                      </a:pPr>
                      <a:r>
                        <a:rPr lang="en-US" sz="2400">
                          <a:effectLst/>
                        </a:rPr>
                        <a:t>3.</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2400">
                          <a:effectLst/>
                        </a:rPr>
                        <a:t>Sistem Penyemprotan </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pPr>
                      <a:r>
                        <a:rPr lang="en-US" sz="2400">
                          <a:effectLst/>
                        </a:rPr>
                        <a:t>Penyemprotan cairan pestisida dilakukan secara otomatis menggunakan sistem GPS dengan mengatur perencanaan misi menggunakan aplikasi mission planner. </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958301"/>
                  </a:ext>
                </a:extLst>
              </a:tr>
              <a:tr h="861094">
                <a:tc>
                  <a:txBody>
                    <a:bodyPr/>
                    <a:lstStyle/>
                    <a:p>
                      <a:pPr algn="ctr">
                        <a:lnSpc>
                          <a:spcPct val="100000"/>
                        </a:lnSpc>
                        <a:spcAft>
                          <a:spcPts val="0"/>
                        </a:spcAft>
                      </a:pPr>
                      <a:r>
                        <a:rPr lang="en-US" sz="2400">
                          <a:effectLst/>
                        </a:rPr>
                        <a:t>4. </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2400">
                          <a:effectLst/>
                        </a:rPr>
                        <a:t>Pengujian Sistem</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pPr>
                      <a:r>
                        <a:rPr lang="en-US" sz="2400">
                          <a:effectLst/>
                        </a:rPr>
                        <a:t>Pengujian penyemprotan dilakukan pada ruangan terbuka (outdoor) di area yang luas tanpa adanya halangan saat melakukan penerbangan. </a:t>
                      </a:r>
                      <a:endParaRPr lang="en-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32547" marR="3254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2898461"/>
                  </a:ext>
                </a:extLst>
              </a:tr>
            </a:tbl>
          </a:graphicData>
        </a:graphic>
      </p:graphicFrame>
    </p:spTree>
    <p:extLst>
      <p:ext uri="{BB962C8B-B14F-4D97-AF65-F5344CB8AC3E}">
        <p14:creationId xmlns:p14="http://schemas.microsoft.com/office/powerpoint/2010/main" val="986321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473922" y="744332"/>
            <a:ext cx="10290000" cy="857600"/>
          </a:xfrm>
          <a:prstGeom prst="rect">
            <a:avLst/>
          </a:prstGeom>
        </p:spPr>
        <p:txBody>
          <a:bodyPr spcFirstLastPara="1" wrap="square" lIns="121900" tIns="121900" rIns="121900" bIns="121900" anchor="b" anchorCtr="0">
            <a:noAutofit/>
          </a:bodyPr>
          <a:lstStyle/>
          <a:p>
            <a:pPr marL="457200" lvl="0" indent="-457200">
              <a:buFont typeface="Arial" panose="020B0604020202020204" pitchFamily="34" charset="0"/>
              <a:buChar char="•"/>
            </a:pPr>
            <a:r>
              <a:rPr lang="en-US" b="1" dirty="0">
                <a:latin typeface="Sitka Text" panose="02000505000000020004" pitchFamily="2" charset="0"/>
              </a:rPr>
              <a:t>Blok Diagram </a:t>
            </a:r>
            <a:r>
              <a:rPr lang="en-US" b="1" dirty="0" err="1">
                <a:latin typeface="Sitka Text" panose="02000505000000020004" pitchFamily="2" charset="0"/>
              </a:rPr>
              <a:t>Sistem</a:t>
            </a:r>
            <a:endParaRPr lang="en-ID" dirty="0"/>
          </a:p>
        </p:txBody>
      </p:sp>
      <p:sp>
        <p:nvSpPr>
          <p:cNvPr id="40" name="Rectangle: Rounded Corners 39">
            <a:extLst>
              <a:ext uri="{FF2B5EF4-FFF2-40B4-BE49-F238E27FC236}">
                <a16:creationId xmlns:a16="http://schemas.microsoft.com/office/drawing/2014/main" id="{0BB5A342-B831-43B6-850D-B7A5F75943D8}"/>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03. </a:t>
            </a:r>
            <a:r>
              <a:rPr lang="en-US" sz="2400" dirty="0" err="1">
                <a:latin typeface="Arial Black" panose="020B0A04020102020204" pitchFamily="34" charset="0"/>
              </a:rPr>
              <a:t>Metodologi</a:t>
            </a:r>
            <a:r>
              <a:rPr lang="en-US" sz="2400" dirty="0">
                <a:latin typeface="Arial Black" panose="020B0A04020102020204" pitchFamily="34" charset="0"/>
              </a:rPr>
              <a:t> </a:t>
            </a:r>
            <a:r>
              <a:rPr lang="en-US" sz="2400" dirty="0" err="1">
                <a:latin typeface="Arial Black" panose="020B0A04020102020204" pitchFamily="34" charset="0"/>
              </a:rPr>
              <a:t>Perancangan</a:t>
            </a:r>
            <a:endParaRPr lang="en-ID" sz="2400" dirty="0">
              <a:latin typeface="Arial Black" panose="020B0A04020102020204" pitchFamily="34" charset="0"/>
            </a:endParaRPr>
          </a:p>
        </p:txBody>
      </p:sp>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pic>
        <p:nvPicPr>
          <p:cNvPr id="10" name="Picture 9">
            <a:extLst>
              <a:ext uri="{FF2B5EF4-FFF2-40B4-BE49-F238E27FC236}">
                <a16:creationId xmlns:a16="http://schemas.microsoft.com/office/drawing/2014/main" id="{C75249CF-5A2A-4421-9B27-FB1D4C269611}"/>
              </a:ext>
            </a:extLst>
          </p:cNvPr>
          <p:cNvPicPr/>
          <p:nvPr/>
        </p:nvPicPr>
        <p:blipFill>
          <a:blip r:embed="rId5"/>
          <a:stretch>
            <a:fillRect/>
          </a:stretch>
        </p:blipFill>
        <p:spPr>
          <a:xfrm>
            <a:off x="2007079" y="1485756"/>
            <a:ext cx="8177842" cy="5171336"/>
          </a:xfrm>
          <a:prstGeom prst="rect">
            <a:avLst/>
          </a:prstGeom>
        </p:spPr>
      </p:pic>
    </p:spTree>
    <p:extLst>
      <p:ext uri="{BB962C8B-B14F-4D97-AF65-F5344CB8AC3E}">
        <p14:creationId xmlns:p14="http://schemas.microsoft.com/office/powerpoint/2010/main" val="8569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473922" y="975722"/>
            <a:ext cx="10290000" cy="857600"/>
          </a:xfrm>
          <a:prstGeom prst="rect">
            <a:avLst/>
          </a:prstGeom>
        </p:spPr>
        <p:txBody>
          <a:bodyPr spcFirstLastPara="1" wrap="square" lIns="121900" tIns="121900" rIns="121900" bIns="121900" anchor="b" anchorCtr="0">
            <a:noAutofit/>
          </a:bodyPr>
          <a:lstStyle/>
          <a:p>
            <a:pPr marL="457200" lvl="0" indent="-457200">
              <a:buFont typeface="Arial" panose="020B0604020202020204" pitchFamily="34" charset="0"/>
              <a:buChar char="•"/>
            </a:pPr>
            <a:r>
              <a:rPr lang="en-US" b="1" dirty="0" err="1">
                <a:latin typeface="Sitka Text" panose="02000505000000020004" pitchFamily="2" charset="0"/>
              </a:rPr>
              <a:t>Desain</a:t>
            </a:r>
            <a:r>
              <a:rPr lang="en-US" b="1" dirty="0">
                <a:latin typeface="Sitka Text" panose="02000505000000020004" pitchFamily="2" charset="0"/>
              </a:rPr>
              <a:t> </a:t>
            </a:r>
            <a:r>
              <a:rPr lang="en-US" b="1" dirty="0" err="1">
                <a:latin typeface="Sitka Text" panose="02000505000000020004" pitchFamily="2" charset="0"/>
              </a:rPr>
              <a:t>Rancangan</a:t>
            </a:r>
            <a:endParaRPr lang="en-ID" dirty="0"/>
          </a:p>
        </p:txBody>
      </p:sp>
      <p:sp>
        <p:nvSpPr>
          <p:cNvPr id="40" name="Rectangle: Rounded Corners 39">
            <a:extLst>
              <a:ext uri="{FF2B5EF4-FFF2-40B4-BE49-F238E27FC236}">
                <a16:creationId xmlns:a16="http://schemas.microsoft.com/office/drawing/2014/main" id="{0BB5A342-B831-43B6-850D-B7A5F75943D8}"/>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03. </a:t>
            </a:r>
            <a:r>
              <a:rPr lang="en-US" sz="2400" dirty="0" err="1">
                <a:latin typeface="Arial Black" panose="020B0A04020102020204" pitchFamily="34" charset="0"/>
              </a:rPr>
              <a:t>Metodologi</a:t>
            </a:r>
            <a:r>
              <a:rPr lang="en-US" sz="2400" dirty="0">
                <a:latin typeface="Arial Black" panose="020B0A04020102020204" pitchFamily="34" charset="0"/>
              </a:rPr>
              <a:t> </a:t>
            </a:r>
            <a:r>
              <a:rPr lang="en-US" sz="2400" dirty="0" err="1">
                <a:latin typeface="Arial Black" panose="020B0A04020102020204" pitchFamily="34" charset="0"/>
              </a:rPr>
              <a:t>Perancangan</a:t>
            </a:r>
            <a:endParaRPr lang="en-ID" sz="2400" dirty="0">
              <a:latin typeface="Arial Black" panose="020B0A04020102020204" pitchFamily="34" charset="0"/>
            </a:endParaRPr>
          </a:p>
        </p:txBody>
      </p:sp>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pic>
        <p:nvPicPr>
          <p:cNvPr id="7" name="Picture 6">
            <a:extLst>
              <a:ext uri="{FF2B5EF4-FFF2-40B4-BE49-F238E27FC236}">
                <a16:creationId xmlns:a16="http://schemas.microsoft.com/office/drawing/2014/main" id="{59FA8811-BFAE-4DBE-B6AC-5099DC0ACCA2}"/>
              </a:ext>
            </a:extLst>
          </p:cNvPr>
          <p:cNvPicPr/>
          <p:nvPr/>
        </p:nvPicPr>
        <p:blipFill>
          <a:blip r:embed="rId5"/>
          <a:stretch>
            <a:fillRect/>
          </a:stretch>
        </p:blipFill>
        <p:spPr>
          <a:xfrm>
            <a:off x="1678243" y="2208576"/>
            <a:ext cx="3273701" cy="2891758"/>
          </a:xfrm>
          <a:prstGeom prst="rect">
            <a:avLst/>
          </a:prstGeom>
        </p:spPr>
      </p:pic>
      <p:pic>
        <p:nvPicPr>
          <p:cNvPr id="8" name="Picture 7">
            <a:extLst>
              <a:ext uri="{FF2B5EF4-FFF2-40B4-BE49-F238E27FC236}">
                <a16:creationId xmlns:a16="http://schemas.microsoft.com/office/drawing/2014/main" id="{28509BE2-9C8B-4782-8D1B-94AF6A8152CE}"/>
              </a:ext>
            </a:extLst>
          </p:cNvPr>
          <p:cNvPicPr/>
          <p:nvPr/>
        </p:nvPicPr>
        <p:blipFill>
          <a:blip r:embed="rId6"/>
          <a:stretch>
            <a:fillRect/>
          </a:stretch>
        </p:blipFill>
        <p:spPr>
          <a:xfrm>
            <a:off x="5618922" y="4001675"/>
            <a:ext cx="3915589" cy="2454795"/>
          </a:xfrm>
          <a:prstGeom prst="rect">
            <a:avLst/>
          </a:prstGeom>
        </p:spPr>
      </p:pic>
      <p:pic>
        <p:nvPicPr>
          <p:cNvPr id="9" name="Picture 8">
            <a:extLst>
              <a:ext uri="{FF2B5EF4-FFF2-40B4-BE49-F238E27FC236}">
                <a16:creationId xmlns:a16="http://schemas.microsoft.com/office/drawing/2014/main" id="{635B439E-279F-4718-BFF2-9358E76A3936}"/>
              </a:ext>
            </a:extLst>
          </p:cNvPr>
          <p:cNvPicPr/>
          <p:nvPr/>
        </p:nvPicPr>
        <p:blipFill>
          <a:blip r:embed="rId7"/>
          <a:stretch>
            <a:fillRect/>
          </a:stretch>
        </p:blipFill>
        <p:spPr>
          <a:xfrm>
            <a:off x="6213359" y="647727"/>
            <a:ext cx="3701305" cy="2891758"/>
          </a:xfrm>
          <a:prstGeom prst="rect">
            <a:avLst/>
          </a:prstGeom>
        </p:spPr>
      </p:pic>
      <p:sp>
        <p:nvSpPr>
          <p:cNvPr id="10" name="TextBox 9">
            <a:extLst>
              <a:ext uri="{FF2B5EF4-FFF2-40B4-BE49-F238E27FC236}">
                <a16:creationId xmlns:a16="http://schemas.microsoft.com/office/drawing/2014/main" id="{113D99C9-0435-440C-B71E-F6AD4AD97157}"/>
              </a:ext>
            </a:extLst>
          </p:cNvPr>
          <p:cNvSpPr txBox="1"/>
          <p:nvPr/>
        </p:nvSpPr>
        <p:spPr>
          <a:xfrm>
            <a:off x="1678243" y="2286293"/>
            <a:ext cx="647617" cy="400110"/>
          </a:xfrm>
          <a:prstGeom prst="rect">
            <a:avLst/>
          </a:prstGeom>
          <a:noFill/>
        </p:spPr>
        <p:txBody>
          <a:bodyPr wrap="square" rtlCol="0">
            <a:spAutoFit/>
          </a:bodyPr>
          <a:lstStyle/>
          <a:p>
            <a:r>
              <a:rPr lang="en-US" sz="2000" dirty="0">
                <a:latin typeface="Georgia" panose="02040502050405020303" pitchFamily="18" charset="0"/>
              </a:rPr>
              <a:t>(A) </a:t>
            </a:r>
            <a:endParaRPr lang="en-ID" sz="2000" dirty="0">
              <a:latin typeface="Georgia" panose="02040502050405020303" pitchFamily="18" charset="0"/>
            </a:endParaRPr>
          </a:p>
        </p:txBody>
      </p:sp>
      <p:sp>
        <p:nvSpPr>
          <p:cNvPr id="11" name="TextBox 10">
            <a:extLst>
              <a:ext uri="{FF2B5EF4-FFF2-40B4-BE49-F238E27FC236}">
                <a16:creationId xmlns:a16="http://schemas.microsoft.com/office/drawing/2014/main" id="{73394130-3E6F-42C5-A61A-C6E823FEA96C}"/>
              </a:ext>
            </a:extLst>
          </p:cNvPr>
          <p:cNvSpPr txBox="1"/>
          <p:nvPr/>
        </p:nvSpPr>
        <p:spPr>
          <a:xfrm>
            <a:off x="6282924" y="775667"/>
            <a:ext cx="647617" cy="400110"/>
          </a:xfrm>
          <a:prstGeom prst="rect">
            <a:avLst/>
          </a:prstGeom>
          <a:noFill/>
        </p:spPr>
        <p:txBody>
          <a:bodyPr wrap="square" rtlCol="0">
            <a:spAutoFit/>
          </a:bodyPr>
          <a:lstStyle/>
          <a:p>
            <a:r>
              <a:rPr lang="en-US" sz="2000" dirty="0">
                <a:latin typeface="Georgia" panose="02040502050405020303" pitchFamily="18" charset="0"/>
              </a:rPr>
              <a:t>(B) </a:t>
            </a:r>
            <a:endParaRPr lang="en-ID" sz="2000" dirty="0">
              <a:latin typeface="Georgia" panose="02040502050405020303" pitchFamily="18" charset="0"/>
            </a:endParaRPr>
          </a:p>
        </p:txBody>
      </p:sp>
      <p:sp>
        <p:nvSpPr>
          <p:cNvPr id="12" name="TextBox 11">
            <a:extLst>
              <a:ext uri="{FF2B5EF4-FFF2-40B4-BE49-F238E27FC236}">
                <a16:creationId xmlns:a16="http://schemas.microsoft.com/office/drawing/2014/main" id="{DA47CD2D-76B4-404B-B483-BE0994815AED}"/>
              </a:ext>
            </a:extLst>
          </p:cNvPr>
          <p:cNvSpPr txBox="1"/>
          <p:nvPr/>
        </p:nvSpPr>
        <p:spPr>
          <a:xfrm>
            <a:off x="5635307" y="4052190"/>
            <a:ext cx="647617" cy="400110"/>
          </a:xfrm>
          <a:prstGeom prst="rect">
            <a:avLst/>
          </a:prstGeom>
          <a:noFill/>
        </p:spPr>
        <p:txBody>
          <a:bodyPr wrap="square" rtlCol="0">
            <a:spAutoFit/>
          </a:bodyPr>
          <a:lstStyle/>
          <a:p>
            <a:r>
              <a:rPr lang="en-US" sz="2000" dirty="0">
                <a:latin typeface="Georgia" panose="02040502050405020303" pitchFamily="18" charset="0"/>
              </a:rPr>
              <a:t>(C) </a:t>
            </a:r>
            <a:endParaRPr lang="en-ID" sz="2000" dirty="0">
              <a:latin typeface="Georgia" panose="02040502050405020303" pitchFamily="18" charset="0"/>
            </a:endParaRPr>
          </a:p>
        </p:txBody>
      </p:sp>
    </p:spTree>
    <p:extLst>
      <p:ext uri="{BB962C8B-B14F-4D97-AF65-F5344CB8AC3E}">
        <p14:creationId xmlns:p14="http://schemas.microsoft.com/office/powerpoint/2010/main" val="196691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473922" y="744332"/>
            <a:ext cx="10290000" cy="857600"/>
          </a:xfrm>
          <a:prstGeom prst="rect">
            <a:avLst/>
          </a:prstGeom>
        </p:spPr>
        <p:txBody>
          <a:bodyPr spcFirstLastPara="1" wrap="square" lIns="121900" tIns="121900" rIns="121900" bIns="121900" anchor="b" anchorCtr="0">
            <a:noAutofit/>
          </a:bodyPr>
          <a:lstStyle/>
          <a:p>
            <a:pPr marL="457200" lvl="0" indent="-457200">
              <a:buFont typeface="Arial" panose="020B0604020202020204" pitchFamily="34" charset="0"/>
              <a:buChar char="•"/>
            </a:pPr>
            <a:r>
              <a:rPr lang="en-US" b="1" dirty="0">
                <a:latin typeface="Sitka Text" panose="02000505000000020004" pitchFamily="2" charset="0"/>
              </a:rPr>
              <a:t>Wiring Diagram</a:t>
            </a:r>
            <a:endParaRPr lang="en-ID" dirty="0"/>
          </a:p>
        </p:txBody>
      </p:sp>
      <p:sp>
        <p:nvSpPr>
          <p:cNvPr id="40" name="Rectangle: Rounded Corners 39">
            <a:extLst>
              <a:ext uri="{FF2B5EF4-FFF2-40B4-BE49-F238E27FC236}">
                <a16:creationId xmlns:a16="http://schemas.microsoft.com/office/drawing/2014/main" id="{0BB5A342-B831-43B6-850D-B7A5F75943D8}"/>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03. </a:t>
            </a:r>
            <a:r>
              <a:rPr lang="en-US" sz="2400" dirty="0" err="1">
                <a:latin typeface="Arial Black" panose="020B0A04020102020204" pitchFamily="34" charset="0"/>
              </a:rPr>
              <a:t>Metodologi</a:t>
            </a:r>
            <a:r>
              <a:rPr lang="en-US" sz="2400" dirty="0">
                <a:latin typeface="Arial Black" panose="020B0A04020102020204" pitchFamily="34" charset="0"/>
              </a:rPr>
              <a:t> </a:t>
            </a:r>
            <a:r>
              <a:rPr lang="en-US" sz="2400" dirty="0" err="1">
                <a:latin typeface="Arial Black" panose="020B0A04020102020204" pitchFamily="34" charset="0"/>
              </a:rPr>
              <a:t>Perancangan</a:t>
            </a:r>
            <a:endParaRPr lang="en-ID" sz="2400" dirty="0">
              <a:latin typeface="Arial Black" panose="020B0A04020102020204" pitchFamily="34" charset="0"/>
            </a:endParaRPr>
          </a:p>
        </p:txBody>
      </p:sp>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pic>
        <p:nvPicPr>
          <p:cNvPr id="7" name="Picture 6">
            <a:extLst>
              <a:ext uri="{FF2B5EF4-FFF2-40B4-BE49-F238E27FC236}">
                <a16:creationId xmlns:a16="http://schemas.microsoft.com/office/drawing/2014/main" id="{07C4989E-5A0A-4616-B967-4A472414C628}"/>
              </a:ext>
            </a:extLst>
          </p:cNvPr>
          <p:cNvPicPr/>
          <p:nvPr/>
        </p:nvPicPr>
        <p:blipFill>
          <a:blip r:embed="rId5"/>
          <a:stretch>
            <a:fillRect/>
          </a:stretch>
        </p:blipFill>
        <p:spPr>
          <a:xfrm>
            <a:off x="2385195" y="1524312"/>
            <a:ext cx="7421609" cy="5061457"/>
          </a:xfrm>
          <a:prstGeom prst="rect">
            <a:avLst/>
          </a:prstGeom>
        </p:spPr>
      </p:pic>
    </p:spTree>
    <p:extLst>
      <p:ext uri="{BB962C8B-B14F-4D97-AF65-F5344CB8AC3E}">
        <p14:creationId xmlns:p14="http://schemas.microsoft.com/office/powerpoint/2010/main" val="21203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473922" y="744332"/>
            <a:ext cx="10290000" cy="857600"/>
          </a:xfrm>
          <a:prstGeom prst="rect">
            <a:avLst/>
          </a:prstGeom>
        </p:spPr>
        <p:txBody>
          <a:bodyPr spcFirstLastPara="1" wrap="square" lIns="121900" tIns="121900" rIns="121900" bIns="121900" anchor="b" anchorCtr="0">
            <a:noAutofit/>
          </a:bodyPr>
          <a:lstStyle/>
          <a:p>
            <a:pPr marL="457200" lvl="0" indent="-457200">
              <a:buFont typeface="Arial" panose="020B0604020202020204" pitchFamily="34" charset="0"/>
              <a:buChar char="•"/>
            </a:pPr>
            <a:r>
              <a:rPr lang="en-US" b="1" dirty="0" err="1">
                <a:latin typeface="Sitka Text" panose="02000505000000020004" pitchFamily="2" charset="0"/>
              </a:rPr>
              <a:t>Struktur</a:t>
            </a:r>
            <a:r>
              <a:rPr lang="en-US" b="1" dirty="0">
                <a:latin typeface="Sitka Text" panose="02000505000000020004" pitchFamily="2" charset="0"/>
              </a:rPr>
              <a:t> </a:t>
            </a:r>
            <a:r>
              <a:rPr lang="en-US" b="1" dirty="0" err="1">
                <a:latin typeface="Sitka Text" panose="02000505000000020004" pitchFamily="2" charset="0"/>
              </a:rPr>
              <a:t>Desain</a:t>
            </a:r>
            <a:r>
              <a:rPr lang="en-US" b="1" dirty="0">
                <a:latin typeface="Sitka Text" panose="02000505000000020004" pitchFamily="2" charset="0"/>
              </a:rPr>
              <a:t> </a:t>
            </a:r>
            <a:r>
              <a:rPr lang="en-US" b="1" dirty="0" err="1">
                <a:latin typeface="Sitka Text" panose="02000505000000020004" pitchFamily="2" charset="0"/>
              </a:rPr>
              <a:t>Alat</a:t>
            </a:r>
            <a:endParaRPr lang="en-ID" dirty="0"/>
          </a:p>
        </p:txBody>
      </p:sp>
      <p:sp>
        <p:nvSpPr>
          <p:cNvPr id="40" name="Rectangle: Rounded Corners 39">
            <a:extLst>
              <a:ext uri="{FF2B5EF4-FFF2-40B4-BE49-F238E27FC236}">
                <a16:creationId xmlns:a16="http://schemas.microsoft.com/office/drawing/2014/main" id="{0BB5A342-B831-43B6-850D-B7A5F75943D8}"/>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03. </a:t>
            </a:r>
            <a:r>
              <a:rPr lang="en-US" sz="2400" dirty="0" err="1">
                <a:latin typeface="Arial Black" panose="020B0A04020102020204" pitchFamily="34" charset="0"/>
              </a:rPr>
              <a:t>Metodologi</a:t>
            </a:r>
            <a:r>
              <a:rPr lang="en-US" sz="2400" dirty="0">
                <a:latin typeface="Arial Black" panose="020B0A04020102020204" pitchFamily="34" charset="0"/>
              </a:rPr>
              <a:t> </a:t>
            </a:r>
            <a:r>
              <a:rPr lang="en-US" sz="2400" dirty="0" err="1">
                <a:latin typeface="Arial Black" panose="020B0A04020102020204" pitchFamily="34" charset="0"/>
              </a:rPr>
              <a:t>Perancangan</a:t>
            </a:r>
            <a:endParaRPr lang="en-ID" sz="2400" dirty="0">
              <a:latin typeface="Arial Black" panose="020B0A04020102020204" pitchFamily="34" charset="0"/>
            </a:endParaRPr>
          </a:p>
        </p:txBody>
      </p:sp>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pic>
        <p:nvPicPr>
          <p:cNvPr id="8" name="Picture 7">
            <a:extLst>
              <a:ext uri="{FF2B5EF4-FFF2-40B4-BE49-F238E27FC236}">
                <a16:creationId xmlns:a16="http://schemas.microsoft.com/office/drawing/2014/main" id="{F48E2B62-B113-4B22-8FF0-84B77FA5F699}"/>
              </a:ext>
            </a:extLst>
          </p:cNvPr>
          <p:cNvPicPr/>
          <p:nvPr/>
        </p:nvPicPr>
        <p:blipFill>
          <a:blip r:embed="rId5"/>
          <a:stretch>
            <a:fillRect/>
          </a:stretch>
        </p:blipFill>
        <p:spPr>
          <a:xfrm>
            <a:off x="630554" y="1593584"/>
            <a:ext cx="5319673" cy="4278932"/>
          </a:xfrm>
          <a:prstGeom prst="rect">
            <a:avLst/>
          </a:prstGeom>
        </p:spPr>
      </p:pic>
      <p:sp>
        <p:nvSpPr>
          <p:cNvPr id="13" name="Google Shape;259;p42">
            <a:extLst>
              <a:ext uri="{FF2B5EF4-FFF2-40B4-BE49-F238E27FC236}">
                <a16:creationId xmlns:a16="http://schemas.microsoft.com/office/drawing/2014/main" id="{AC174BCB-4A68-45FA-BE52-6759DE7A2BBB}"/>
              </a:ext>
            </a:extLst>
          </p:cNvPr>
          <p:cNvSpPr txBox="1">
            <a:spLocks/>
          </p:cNvSpPr>
          <p:nvPr/>
        </p:nvSpPr>
        <p:spPr>
          <a:xfrm>
            <a:off x="6095999" y="2253184"/>
            <a:ext cx="5465447" cy="2633203"/>
          </a:xfrm>
          <a:prstGeom prst="rect">
            <a:avLst/>
          </a:prstGeom>
          <a:noFill/>
          <a:ln>
            <a:noFill/>
          </a:ln>
        </p:spPr>
        <p:txBody>
          <a:bodyPr spcFirstLastPara="1" wrap="square" lIns="121900" tIns="121900" rIns="121900" bIns="121900" numCol="2"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9pPr>
          </a:lstStyle>
          <a:p>
            <a:pPr marL="342900" lvl="0" indent="-342900" algn="just">
              <a:buFont typeface="+mj-lt"/>
              <a:buAutoNum type="arabicPeriod"/>
            </a:pPr>
            <a:r>
              <a:rPr lang="en-US" sz="2400" dirty="0" err="1">
                <a:latin typeface="Times New Roman" panose="02020603050405020304" pitchFamily="18" charset="0"/>
                <a:ea typeface="Calibri" panose="020F0502020204030204" pitchFamily="34" charset="0"/>
                <a:cs typeface="Times New Roman" panose="02020603050405020304" pitchFamily="18" charset="0"/>
              </a:rPr>
              <a:t>Pixhawk</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Brushless Motor</a:t>
            </a:r>
          </a:p>
          <a:p>
            <a:pPr marL="342900" lvl="0" indent="-342900" algn="jus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Receiver</a:t>
            </a:r>
          </a:p>
          <a:p>
            <a:pPr marL="342900" lvl="0" indent="-342900" algn="just">
              <a:buFont typeface="+mj-lt"/>
              <a:buAutoNum type="arabicPeriod"/>
            </a:pPr>
            <a:r>
              <a:rPr lang="en-US" sz="2400" dirty="0" err="1">
                <a:latin typeface="Times New Roman" panose="02020603050405020304" pitchFamily="18" charset="0"/>
                <a:ea typeface="Calibri" panose="020F0502020204030204" pitchFamily="34" charset="0"/>
                <a:cs typeface="Times New Roman" panose="02020603050405020304" pitchFamily="18" charset="0"/>
              </a:rPr>
              <a:t>Baterai</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Safety Switch</a:t>
            </a:r>
          </a:p>
          <a:p>
            <a:pPr marL="342900" lvl="0" indent="-342900" algn="just">
              <a:buFont typeface="+mj-lt"/>
              <a:buAutoNum type="arabicPeriod"/>
            </a:pPr>
            <a:r>
              <a:rPr lang="en-US" sz="2400" dirty="0" err="1">
                <a:latin typeface="Times New Roman" panose="02020603050405020304" pitchFamily="18" charset="0"/>
                <a:ea typeface="Calibri" panose="020F0502020204030204" pitchFamily="34" charset="0"/>
                <a:cs typeface="Times New Roman" panose="02020603050405020304" pitchFamily="18" charset="0"/>
              </a:rPr>
              <a:t>Tangki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Pestisida</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PDB</a:t>
            </a:r>
          </a:p>
          <a:p>
            <a:pPr marL="342900" lvl="0" indent="-342900" algn="jus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Landing Gear</a:t>
            </a:r>
          </a:p>
          <a:p>
            <a:pPr marL="342900" lvl="0" indent="-342900" algn="jus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Nozzle Spray</a:t>
            </a:r>
          </a:p>
          <a:p>
            <a:pPr marL="342900" lvl="0" indent="-342900" algn="jus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ESC</a:t>
            </a:r>
          </a:p>
          <a:p>
            <a:pPr marL="342900" lvl="0" indent="-342900" algn="just">
              <a:buFont typeface="+mj-lt"/>
              <a:buAutoNum type="arabicPeriod"/>
            </a:pPr>
            <a:r>
              <a:rPr lang="en-US" sz="2400" dirty="0" err="1">
                <a:latin typeface="Times New Roman" panose="02020603050405020304" pitchFamily="18" charset="0"/>
                <a:ea typeface="Calibri" panose="020F0502020204030204" pitchFamily="34" charset="0"/>
                <a:cs typeface="Times New Roman" panose="02020603050405020304" pitchFamily="18" charset="0"/>
              </a:rPr>
              <a:t>Telemetri</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Buzzer</a:t>
            </a:r>
          </a:p>
          <a:p>
            <a:pPr marL="342900" lvl="0" indent="-342900" algn="jus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GPS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modul</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Propeller</a:t>
            </a:r>
          </a:p>
          <a:p>
            <a:pPr marL="342900" lvl="0" indent="-342900" algn="just">
              <a:buFont typeface="+mj-lt"/>
              <a:buAutoNum type="arabicPeriod"/>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mj-lt"/>
              <a:buAutoNum type="arabicPeriod"/>
            </a:pPr>
            <a:endParaRPr lang="en-ID"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Google Shape;259;p42">
            <a:extLst>
              <a:ext uri="{FF2B5EF4-FFF2-40B4-BE49-F238E27FC236}">
                <a16:creationId xmlns:a16="http://schemas.microsoft.com/office/drawing/2014/main" id="{76061618-71A6-4B8A-B82A-4CAC5B90A6EA}"/>
              </a:ext>
            </a:extLst>
          </p:cNvPr>
          <p:cNvSpPr txBox="1">
            <a:spLocks/>
          </p:cNvSpPr>
          <p:nvPr/>
        </p:nvSpPr>
        <p:spPr>
          <a:xfrm>
            <a:off x="6095999" y="1657101"/>
            <a:ext cx="5173899" cy="5960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9pPr>
          </a:lstStyle>
          <a:p>
            <a:pPr marL="0" lvl="0" indent="0" algn="just"/>
            <a:r>
              <a:rPr lang="en-US" sz="2800" dirty="0" err="1">
                <a:latin typeface="Times New Roman" panose="02020603050405020304" pitchFamily="18" charset="0"/>
                <a:ea typeface="Calibri" panose="020F0502020204030204" pitchFamily="34" charset="0"/>
                <a:cs typeface="Times New Roman" panose="02020603050405020304" pitchFamily="18" charset="0"/>
              </a:rPr>
              <a:t>Keterangan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endParaRPr lang="en-ID" sz="2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8021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447417" y="942332"/>
            <a:ext cx="10290000" cy="857600"/>
          </a:xfrm>
          <a:prstGeom prst="rect">
            <a:avLst/>
          </a:prstGeom>
        </p:spPr>
        <p:txBody>
          <a:bodyPr spcFirstLastPara="1" wrap="square" lIns="121900" tIns="121900" rIns="121900" bIns="121900" anchor="b" anchorCtr="0">
            <a:noAutofit/>
          </a:bodyPr>
          <a:lstStyle/>
          <a:p>
            <a:pPr marL="457200" lvl="0" indent="-457200">
              <a:buFont typeface="Arial" panose="020B0604020202020204" pitchFamily="34" charset="0"/>
              <a:buChar char="•"/>
            </a:pPr>
            <a:r>
              <a:rPr lang="en-US" b="1" dirty="0">
                <a:latin typeface="Sitka Text" panose="02000505000000020004" pitchFamily="2" charset="0"/>
              </a:rPr>
              <a:t>Peta </a:t>
            </a:r>
            <a:r>
              <a:rPr lang="en-US" b="1" dirty="0" err="1">
                <a:latin typeface="Sitka Text" panose="02000505000000020004" pitchFamily="2" charset="0"/>
              </a:rPr>
              <a:t>Perencanaan</a:t>
            </a:r>
            <a:r>
              <a:rPr lang="en-US" b="1" dirty="0">
                <a:latin typeface="Sitka Text" panose="02000505000000020004" pitchFamily="2" charset="0"/>
              </a:rPr>
              <a:t> </a:t>
            </a:r>
            <a:r>
              <a:rPr lang="en-US" b="1" dirty="0" err="1">
                <a:latin typeface="Sitka Text" panose="02000505000000020004" pitchFamily="2" charset="0"/>
              </a:rPr>
              <a:t>Misi</a:t>
            </a:r>
            <a:endParaRPr lang="en-ID" dirty="0"/>
          </a:p>
        </p:txBody>
      </p:sp>
      <p:sp>
        <p:nvSpPr>
          <p:cNvPr id="40" name="Rectangle: Rounded Corners 39">
            <a:extLst>
              <a:ext uri="{FF2B5EF4-FFF2-40B4-BE49-F238E27FC236}">
                <a16:creationId xmlns:a16="http://schemas.microsoft.com/office/drawing/2014/main" id="{0BB5A342-B831-43B6-850D-B7A5F75943D8}"/>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03. </a:t>
            </a:r>
            <a:r>
              <a:rPr lang="en-US" sz="2400" dirty="0" err="1">
                <a:latin typeface="Arial Black" panose="020B0A04020102020204" pitchFamily="34" charset="0"/>
              </a:rPr>
              <a:t>Metodologi</a:t>
            </a:r>
            <a:r>
              <a:rPr lang="en-US" sz="2400" dirty="0">
                <a:latin typeface="Arial Black" panose="020B0A04020102020204" pitchFamily="34" charset="0"/>
              </a:rPr>
              <a:t> </a:t>
            </a:r>
            <a:r>
              <a:rPr lang="en-US" sz="2400" dirty="0" err="1">
                <a:latin typeface="Arial Black" panose="020B0A04020102020204" pitchFamily="34" charset="0"/>
              </a:rPr>
              <a:t>Perancangan</a:t>
            </a:r>
            <a:endParaRPr lang="en-ID" sz="2400" dirty="0">
              <a:latin typeface="Arial Black" panose="020B0A04020102020204" pitchFamily="34" charset="0"/>
            </a:endParaRPr>
          </a:p>
        </p:txBody>
      </p:sp>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pic>
        <p:nvPicPr>
          <p:cNvPr id="7" name="Picture 6">
            <a:extLst>
              <a:ext uri="{FF2B5EF4-FFF2-40B4-BE49-F238E27FC236}">
                <a16:creationId xmlns:a16="http://schemas.microsoft.com/office/drawing/2014/main" id="{41719FF5-54E7-4700-8530-FF00FB7F1DA0}"/>
              </a:ext>
            </a:extLst>
          </p:cNvPr>
          <p:cNvPicPr/>
          <p:nvPr/>
        </p:nvPicPr>
        <p:blipFill>
          <a:blip r:embed="rId5"/>
          <a:stretch>
            <a:fillRect/>
          </a:stretch>
        </p:blipFill>
        <p:spPr>
          <a:xfrm>
            <a:off x="3120887" y="2226366"/>
            <a:ext cx="5950226" cy="3570033"/>
          </a:xfrm>
          <a:prstGeom prst="rect">
            <a:avLst/>
          </a:prstGeom>
        </p:spPr>
      </p:pic>
    </p:spTree>
    <p:extLst>
      <p:ext uri="{BB962C8B-B14F-4D97-AF65-F5344CB8AC3E}">
        <p14:creationId xmlns:p14="http://schemas.microsoft.com/office/powerpoint/2010/main" val="3802195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354652" y="855617"/>
            <a:ext cx="10290000" cy="857600"/>
          </a:xfrm>
          <a:prstGeom prst="rect">
            <a:avLst/>
          </a:prstGeom>
        </p:spPr>
        <p:txBody>
          <a:bodyPr spcFirstLastPara="1" wrap="square" lIns="121900" tIns="121900" rIns="121900" bIns="121900" anchor="b" anchorCtr="0">
            <a:noAutofit/>
          </a:bodyPr>
          <a:lstStyle/>
          <a:p>
            <a:pPr marL="457200" lvl="0" indent="-457200">
              <a:buFont typeface="Arial" panose="020B0604020202020204" pitchFamily="34" charset="0"/>
              <a:buChar char="•"/>
            </a:pPr>
            <a:r>
              <a:rPr lang="en-US" b="1">
                <a:latin typeface="Sitka Text" panose="02000505000000020004" pitchFamily="2" charset="0"/>
              </a:rPr>
              <a:t>Tabel Perintah Perencanaan </a:t>
            </a:r>
            <a:r>
              <a:rPr lang="en-US" b="1" dirty="0" err="1">
                <a:latin typeface="Sitka Text" panose="02000505000000020004" pitchFamily="2" charset="0"/>
              </a:rPr>
              <a:t>Misi</a:t>
            </a:r>
            <a:endParaRPr lang="en-ID" dirty="0"/>
          </a:p>
        </p:txBody>
      </p:sp>
      <p:sp>
        <p:nvSpPr>
          <p:cNvPr id="40" name="Rectangle: Rounded Corners 39">
            <a:extLst>
              <a:ext uri="{FF2B5EF4-FFF2-40B4-BE49-F238E27FC236}">
                <a16:creationId xmlns:a16="http://schemas.microsoft.com/office/drawing/2014/main" id="{0BB5A342-B831-43B6-850D-B7A5F75943D8}"/>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03. </a:t>
            </a:r>
            <a:r>
              <a:rPr lang="en-US" sz="2400" dirty="0" err="1">
                <a:latin typeface="Arial Black" panose="020B0A04020102020204" pitchFamily="34" charset="0"/>
              </a:rPr>
              <a:t>Metodologi</a:t>
            </a:r>
            <a:r>
              <a:rPr lang="en-US" sz="2400" dirty="0">
                <a:latin typeface="Arial Black" panose="020B0A04020102020204" pitchFamily="34" charset="0"/>
              </a:rPr>
              <a:t> </a:t>
            </a:r>
            <a:r>
              <a:rPr lang="en-US" sz="2400" dirty="0" err="1">
                <a:latin typeface="Arial Black" panose="020B0A04020102020204" pitchFamily="34" charset="0"/>
              </a:rPr>
              <a:t>Perancangan</a:t>
            </a:r>
            <a:endParaRPr lang="en-ID" sz="2400" dirty="0">
              <a:latin typeface="Arial Black" panose="020B0A04020102020204" pitchFamily="34" charset="0"/>
            </a:endParaRPr>
          </a:p>
        </p:txBody>
      </p:sp>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pic>
        <p:nvPicPr>
          <p:cNvPr id="8" name="Picture 7">
            <a:extLst>
              <a:ext uri="{FF2B5EF4-FFF2-40B4-BE49-F238E27FC236}">
                <a16:creationId xmlns:a16="http://schemas.microsoft.com/office/drawing/2014/main" id="{2E34016B-B0AA-4B69-AFE0-99A0C562D2E6}"/>
              </a:ext>
            </a:extLst>
          </p:cNvPr>
          <p:cNvPicPr/>
          <p:nvPr/>
        </p:nvPicPr>
        <p:blipFill>
          <a:blip r:embed="rId5"/>
          <a:stretch>
            <a:fillRect/>
          </a:stretch>
        </p:blipFill>
        <p:spPr>
          <a:xfrm>
            <a:off x="1066699" y="1713218"/>
            <a:ext cx="9839840" cy="3788691"/>
          </a:xfrm>
          <a:prstGeom prst="rect">
            <a:avLst/>
          </a:prstGeom>
        </p:spPr>
      </p:pic>
    </p:spTree>
    <p:extLst>
      <p:ext uri="{BB962C8B-B14F-4D97-AF65-F5344CB8AC3E}">
        <p14:creationId xmlns:p14="http://schemas.microsoft.com/office/powerpoint/2010/main" val="3281891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195625" y="856334"/>
            <a:ext cx="10883191" cy="857600"/>
          </a:xfrm>
          <a:prstGeom prst="rect">
            <a:avLst/>
          </a:prstGeom>
        </p:spPr>
        <p:txBody>
          <a:bodyPr spcFirstLastPara="1" wrap="square" lIns="121900" tIns="121900" rIns="121900" bIns="121900" anchor="b" anchorCtr="0">
            <a:noAutofit/>
          </a:bodyPr>
          <a:lstStyle/>
          <a:p>
            <a:pPr marL="457200" lvl="0" indent="-457200">
              <a:buFont typeface="Arial" panose="020B0604020202020204" pitchFamily="34" charset="0"/>
              <a:buChar char="•"/>
            </a:pPr>
            <a:r>
              <a:rPr lang="en-US" b="1" dirty="0">
                <a:latin typeface="Sitka Text" panose="02000505000000020004" pitchFamily="2" charset="0"/>
              </a:rPr>
              <a:t>Diagram </a:t>
            </a:r>
            <a:r>
              <a:rPr lang="en-US" b="1" dirty="0" err="1">
                <a:latin typeface="Sitka Text" panose="02000505000000020004" pitchFamily="2" charset="0"/>
              </a:rPr>
              <a:t>Alir</a:t>
            </a:r>
            <a:r>
              <a:rPr lang="en-US" b="1" dirty="0">
                <a:latin typeface="Sitka Text" panose="02000505000000020004" pitchFamily="2" charset="0"/>
              </a:rPr>
              <a:t> (</a:t>
            </a:r>
            <a:r>
              <a:rPr lang="en-US" b="1" i="1" dirty="0">
                <a:latin typeface="Sitka Text" panose="02000505000000020004" pitchFamily="2" charset="0"/>
              </a:rPr>
              <a:t>Flowchart</a:t>
            </a:r>
            <a:r>
              <a:rPr lang="en-US" b="1" dirty="0">
                <a:latin typeface="Sitka Text" panose="02000505000000020004" pitchFamily="2" charset="0"/>
              </a:rPr>
              <a:t>) </a:t>
            </a:r>
            <a:r>
              <a:rPr lang="en-US" b="1" dirty="0" err="1">
                <a:latin typeface="Sitka Text" panose="02000505000000020004" pitchFamily="2" charset="0"/>
              </a:rPr>
              <a:t>Perencanaan</a:t>
            </a:r>
            <a:r>
              <a:rPr lang="en-US" b="1" dirty="0">
                <a:latin typeface="Sitka Text" panose="02000505000000020004" pitchFamily="2" charset="0"/>
              </a:rPr>
              <a:t> </a:t>
            </a:r>
            <a:r>
              <a:rPr lang="en-US" b="1" dirty="0" err="1">
                <a:latin typeface="Sitka Text" panose="02000505000000020004" pitchFamily="2" charset="0"/>
              </a:rPr>
              <a:t>Misi</a:t>
            </a:r>
            <a:endParaRPr lang="en-ID" dirty="0"/>
          </a:p>
        </p:txBody>
      </p:sp>
      <p:sp>
        <p:nvSpPr>
          <p:cNvPr id="40" name="Rectangle: Rounded Corners 39">
            <a:extLst>
              <a:ext uri="{FF2B5EF4-FFF2-40B4-BE49-F238E27FC236}">
                <a16:creationId xmlns:a16="http://schemas.microsoft.com/office/drawing/2014/main" id="{0BB5A342-B831-43B6-850D-B7A5F75943D8}"/>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03. </a:t>
            </a:r>
            <a:r>
              <a:rPr lang="en-US" sz="2400" dirty="0" err="1">
                <a:latin typeface="Arial Black" panose="020B0A04020102020204" pitchFamily="34" charset="0"/>
              </a:rPr>
              <a:t>Metodologi</a:t>
            </a:r>
            <a:r>
              <a:rPr lang="en-US" sz="2400" dirty="0">
                <a:latin typeface="Arial Black" panose="020B0A04020102020204" pitchFamily="34" charset="0"/>
              </a:rPr>
              <a:t> </a:t>
            </a:r>
            <a:r>
              <a:rPr lang="en-US" sz="2400" dirty="0" err="1">
                <a:latin typeface="Arial Black" panose="020B0A04020102020204" pitchFamily="34" charset="0"/>
              </a:rPr>
              <a:t>Perancangan</a:t>
            </a:r>
            <a:endParaRPr lang="en-ID" sz="2400" dirty="0">
              <a:latin typeface="Arial Black" panose="020B0A04020102020204" pitchFamily="34" charset="0"/>
            </a:endParaRPr>
          </a:p>
        </p:txBody>
      </p:sp>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pic>
        <p:nvPicPr>
          <p:cNvPr id="8" name="Picture 7">
            <a:extLst>
              <a:ext uri="{FF2B5EF4-FFF2-40B4-BE49-F238E27FC236}">
                <a16:creationId xmlns:a16="http://schemas.microsoft.com/office/drawing/2014/main" id="{E2503609-F19A-4F38-8AA1-4E4D4C19635C}"/>
              </a:ext>
            </a:extLst>
          </p:cNvPr>
          <p:cNvPicPr/>
          <p:nvPr/>
        </p:nvPicPr>
        <p:blipFill>
          <a:blip r:embed="rId5"/>
          <a:stretch>
            <a:fillRect/>
          </a:stretch>
        </p:blipFill>
        <p:spPr>
          <a:xfrm>
            <a:off x="3694706" y="1713934"/>
            <a:ext cx="4802588" cy="4706717"/>
          </a:xfrm>
          <a:prstGeom prst="rect">
            <a:avLst/>
          </a:prstGeom>
        </p:spPr>
      </p:pic>
    </p:spTree>
    <p:extLst>
      <p:ext uri="{BB962C8B-B14F-4D97-AF65-F5344CB8AC3E}">
        <p14:creationId xmlns:p14="http://schemas.microsoft.com/office/powerpoint/2010/main" val="2460365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6" name="Google Shape;206;p37"/>
          <p:cNvPicPr preferRelativeResize="0"/>
          <p:nvPr/>
        </p:nvPicPr>
        <p:blipFill rotWithShape="1">
          <a:blip r:embed="rId3">
            <a:alphaModFix/>
          </a:blip>
          <a:srcRect l="13737" t="58394" r="13730"/>
          <a:stretch/>
        </p:blipFill>
        <p:spPr>
          <a:xfrm rot="900000">
            <a:off x="948647" y="3105479"/>
            <a:ext cx="4864072" cy="2982408"/>
          </a:xfrm>
          <a:prstGeom prst="rect">
            <a:avLst/>
          </a:prstGeom>
          <a:noFill/>
          <a:ln>
            <a:noFill/>
          </a:ln>
        </p:spPr>
      </p:pic>
      <p:pic>
        <p:nvPicPr>
          <p:cNvPr id="6" name="Google Shape;192;p35">
            <a:extLst>
              <a:ext uri="{FF2B5EF4-FFF2-40B4-BE49-F238E27FC236}">
                <a16:creationId xmlns:a16="http://schemas.microsoft.com/office/drawing/2014/main" id="{03A4DDC8-AB5E-40A1-AEB8-0A28BC98D6DE}"/>
              </a:ext>
            </a:extLst>
          </p:cNvPr>
          <p:cNvPicPr preferRelativeResize="0"/>
          <p:nvPr/>
        </p:nvPicPr>
        <p:blipFill>
          <a:blip r:embed="rId4">
            <a:alphaModFix/>
          </a:blip>
          <a:stretch>
            <a:fillRect/>
          </a:stretch>
        </p:blipFill>
        <p:spPr>
          <a:xfrm rot="1423293">
            <a:off x="10522331" y="542725"/>
            <a:ext cx="1375483" cy="832721"/>
          </a:xfrm>
          <a:prstGeom prst="rect">
            <a:avLst/>
          </a:prstGeom>
          <a:noFill/>
          <a:ln>
            <a:noFill/>
          </a:ln>
        </p:spPr>
      </p:pic>
      <p:pic>
        <p:nvPicPr>
          <p:cNvPr id="7" name="Google Shape;250;p41">
            <a:extLst>
              <a:ext uri="{FF2B5EF4-FFF2-40B4-BE49-F238E27FC236}">
                <a16:creationId xmlns:a16="http://schemas.microsoft.com/office/drawing/2014/main" id="{72780A1F-065C-4F3D-9BFD-27F46333F221}"/>
              </a:ext>
            </a:extLst>
          </p:cNvPr>
          <p:cNvPicPr preferRelativeResize="0"/>
          <p:nvPr/>
        </p:nvPicPr>
        <p:blipFill>
          <a:blip r:embed="rId5">
            <a:alphaModFix/>
          </a:blip>
          <a:stretch>
            <a:fillRect/>
          </a:stretch>
        </p:blipFill>
        <p:spPr>
          <a:xfrm>
            <a:off x="13839467" y="-1748800"/>
            <a:ext cx="3168107" cy="2050029"/>
          </a:xfrm>
          <a:prstGeom prst="rect">
            <a:avLst/>
          </a:prstGeom>
          <a:noFill/>
          <a:ln>
            <a:noFill/>
          </a:ln>
          <a:effectLst>
            <a:outerShdw blurRad="85725" dist="38100" dir="3000000" algn="bl" rotWithShape="0">
              <a:schemeClr val="lt1">
                <a:alpha val="60000"/>
              </a:schemeClr>
            </a:outerShdw>
          </a:effectLst>
        </p:spPr>
      </p:pic>
      <p:sp>
        <p:nvSpPr>
          <p:cNvPr id="14" name="Google Shape;204;p37">
            <a:extLst>
              <a:ext uri="{FF2B5EF4-FFF2-40B4-BE49-F238E27FC236}">
                <a16:creationId xmlns:a16="http://schemas.microsoft.com/office/drawing/2014/main" id="{E146ACD5-790A-42F4-B199-D4A697FDE4A6}"/>
              </a:ext>
            </a:extLst>
          </p:cNvPr>
          <p:cNvSpPr txBox="1">
            <a:spLocks noGrp="1"/>
          </p:cNvSpPr>
          <p:nvPr>
            <p:ph type="title"/>
          </p:nvPr>
        </p:nvSpPr>
        <p:spPr>
          <a:xfrm>
            <a:off x="645564" y="935217"/>
            <a:ext cx="10836769" cy="1364800"/>
          </a:xfrm>
          <a:prstGeom prst="rect">
            <a:avLst/>
          </a:prstGeom>
        </p:spPr>
        <p:txBody>
          <a:bodyPr spcFirstLastPara="1" wrap="square" lIns="121900" tIns="121900" rIns="121900" bIns="121900" anchor="ctr" anchorCtr="0">
            <a:noAutofit/>
          </a:bodyPr>
          <a:lstStyle/>
          <a:p>
            <a:r>
              <a:rPr lang="en-US" sz="7200">
                <a:latin typeface="Comic Sans MS" panose="030F0702030302020204" pitchFamily="66" charset="0"/>
              </a:rPr>
              <a:t>Hasil dan Pembahasan</a:t>
            </a:r>
            <a:endParaRPr sz="7200" dirty="0">
              <a:latin typeface="Comic Sans MS" panose="030F0702030302020204" pitchFamily="66" charset="0"/>
            </a:endParaRPr>
          </a:p>
        </p:txBody>
      </p:sp>
      <p:sp>
        <p:nvSpPr>
          <p:cNvPr id="15" name="Google Shape;205;p37">
            <a:extLst>
              <a:ext uri="{FF2B5EF4-FFF2-40B4-BE49-F238E27FC236}">
                <a16:creationId xmlns:a16="http://schemas.microsoft.com/office/drawing/2014/main" id="{A7DD46BD-6D17-4FB6-ADA0-0D203A69113C}"/>
              </a:ext>
            </a:extLst>
          </p:cNvPr>
          <p:cNvSpPr txBox="1">
            <a:spLocks noGrp="1"/>
          </p:cNvSpPr>
          <p:nvPr>
            <p:ph type="title" idx="2"/>
          </p:nvPr>
        </p:nvSpPr>
        <p:spPr>
          <a:xfrm>
            <a:off x="8450833" y="4767767"/>
            <a:ext cx="2790400" cy="1364800"/>
          </a:xfrm>
          <a:prstGeom prst="rect">
            <a:avLst/>
          </a:prstGeom>
        </p:spPr>
        <p:txBody>
          <a:bodyPr spcFirstLastPara="1" wrap="square" lIns="121900" tIns="121900" rIns="121900" bIns="121900" anchor="ctr" anchorCtr="0">
            <a:noAutofit/>
          </a:bodyPr>
          <a:lstStyle/>
          <a:p>
            <a:r>
              <a:rPr lang="en">
                <a:latin typeface="Segoe UI Emoji" panose="020B0502040204020203" pitchFamily="34" charset="0"/>
                <a:ea typeface="Segoe UI Emoji" panose="020B0502040204020203" pitchFamily="34" charset="0"/>
              </a:rPr>
              <a:t>04</a:t>
            </a:r>
            <a:endParaRPr dirty="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6507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37"/>
          <p:cNvSpPr txBox="1">
            <a:spLocks noGrp="1"/>
          </p:cNvSpPr>
          <p:nvPr>
            <p:ph type="title" idx="2"/>
          </p:nvPr>
        </p:nvSpPr>
        <p:spPr>
          <a:xfrm>
            <a:off x="8115300" y="4767767"/>
            <a:ext cx="3125933" cy="1364800"/>
          </a:xfrm>
          <a:prstGeom prst="rect">
            <a:avLst/>
          </a:prstGeom>
        </p:spPr>
        <p:txBody>
          <a:bodyPr spcFirstLastPara="1" wrap="square" lIns="121900" tIns="121900" rIns="121900" bIns="121900" anchor="ctr" anchorCtr="0">
            <a:noAutofit/>
          </a:bodyPr>
          <a:lstStyle/>
          <a:p>
            <a:r>
              <a:rPr lang="en" dirty="0">
                <a:latin typeface="Segoe UI Emoji" panose="020B0502040204020203" pitchFamily="34" charset="0"/>
                <a:ea typeface="Segoe UI Emoji" panose="020B0502040204020203" pitchFamily="34" charset="0"/>
              </a:rPr>
              <a:t>01</a:t>
            </a:r>
            <a:endParaRPr dirty="0">
              <a:latin typeface="Segoe UI Emoji" panose="020B0502040204020203" pitchFamily="34" charset="0"/>
              <a:ea typeface="Segoe UI Emoji" panose="020B0502040204020203" pitchFamily="34" charset="0"/>
            </a:endParaRPr>
          </a:p>
        </p:txBody>
      </p:sp>
      <p:pic>
        <p:nvPicPr>
          <p:cNvPr id="206" name="Google Shape;206;p37"/>
          <p:cNvPicPr preferRelativeResize="0"/>
          <p:nvPr/>
        </p:nvPicPr>
        <p:blipFill rotWithShape="1">
          <a:blip r:embed="rId3">
            <a:alphaModFix/>
          </a:blip>
          <a:srcRect l="13737" t="58394" r="13730"/>
          <a:stretch/>
        </p:blipFill>
        <p:spPr>
          <a:xfrm rot="1250576">
            <a:off x="695638" y="2180661"/>
            <a:ext cx="4962035" cy="3172962"/>
          </a:xfrm>
          <a:prstGeom prst="rect">
            <a:avLst/>
          </a:prstGeom>
          <a:noFill/>
          <a:ln>
            <a:noFill/>
          </a:ln>
        </p:spPr>
      </p:pic>
      <p:pic>
        <p:nvPicPr>
          <p:cNvPr id="7" name="Google Shape;206;p37">
            <a:extLst>
              <a:ext uri="{FF2B5EF4-FFF2-40B4-BE49-F238E27FC236}">
                <a16:creationId xmlns:a16="http://schemas.microsoft.com/office/drawing/2014/main" id="{C622C1D8-D348-49F2-84EA-81F0CE6A3DDD}"/>
              </a:ext>
            </a:extLst>
          </p:cNvPr>
          <p:cNvPicPr preferRelativeResize="0"/>
          <p:nvPr/>
        </p:nvPicPr>
        <p:blipFill rotWithShape="1">
          <a:blip r:embed="rId3">
            <a:alphaModFix/>
          </a:blip>
          <a:srcRect l="13737" t="58394" r="13730"/>
          <a:stretch/>
        </p:blipFill>
        <p:spPr>
          <a:xfrm rot="900000">
            <a:off x="-5369313" y="5726002"/>
            <a:ext cx="2244202" cy="856163"/>
          </a:xfrm>
          <a:prstGeom prst="rect">
            <a:avLst/>
          </a:prstGeom>
          <a:noFill/>
          <a:ln>
            <a:noFill/>
          </a:ln>
        </p:spPr>
      </p:pic>
      <p:pic>
        <p:nvPicPr>
          <p:cNvPr id="8" name="Google Shape;192;p35">
            <a:extLst>
              <a:ext uri="{FF2B5EF4-FFF2-40B4-BE49-F238E27FC236}">
                <a16:creationId xmlns:a16="http://schemas.microsoft.com/office/drawing/2014/main" id="{481CBFC7-CDE4-4C0E-BABE-E1392AD601AA}"/>
              </a:ext>
            </a:extLst>
          </p:cNvPr>
          <p:cNvPicPr preferRelativeResize="0"/>
          <p:nvPr/>
        </p:nvPicPr>
        <p:blipFill>
          <a:blip r:embed="rId4">
            <a:alphaModFix/>
          </a:blip>
          <a:stretch>
            <a:fillRect/>
          </a:stretch>
        </p:blipFill>
        <p:spPr>
          <a:xfrm rot="1423293">
            <a:off x="10522331" y="542725"/>
            <a:ext cx="1375483" cy="832721"/>
          </a:xfrm>
          <a:prstGeom prst="rect">
            <a:avLst/>
          </a:prstGeom>
          <a:noFill/>
          <a:ln>
            <a:noFill/>
          </a:ln>
        </p:spPr>
      </p:pic>
      <p:pic>
        <p:nvPicPr>
          <p:cNvPr id="10" name="Google Shape;158;p33">
            <a:extLst>
              <a:ext uri="{FF2B5EF4-FFF2-40B4-BE49-F238E27FC236}">
                <a16:creationId xmlns:a16="http://schemas.microsoft.com/office/drawing/2014/main" id="{D61129DB-8B97-4EC3-BCEF-F16C0E16D382}"/>
              </a:ext>
            </a:extLst>
          </p:cNvPr>
          <p:cNvPicPr preferRelativeResize="0"/>
          <p:nvPr/>
        </p:nvPicPr>
        <p:blipFill>
          <a:blip r:embed="rId5">
            <a:alphaModFix/>
          </a:blip>
          <a:stretch>
            <a:fillRect/>
          </a:stretch>
        </p:blipFill>
        <p:spPr>
          <a:xfrm flipH="1">
            <a:off x="-2227923" y="5762835"/>
            <a:ext cx="1917911" cy="1019898"/>
          </a:xfrm>
          <a:prstGeom prst="rect">
            <a:avLst/>
          </a:prstGeom>
          <a:noFill/>
          <a:ln>
            <a:noFill/>
          </a:ln>
          <a:effectLst>
            <a:outerShdw blurRad="85725" dist="38100" dir="3000000" algn="bl" rotWithShape="0">
              <a:schemeClr val="lt1">
                <a:alpha val="60000"/>
              </a:schemeClr>
            </a:outerShdw>
          </a:effectLst>
        </p:spPr>
      </p:pic>
      <p:pic>
        <p:nvPicPr>
          <p:cNvPr id="11" name="Google Shape;158;p33">
            <a:extLst>
              <a:ext uri="{FF2B5EF4-FFF2-40B4-BE49-F238E27FC236}">
                <a16:creationId xmlns:a16="http://schemas.microsoft.com/office/drawing/2014/main" id="{5E631294-A64D-4785-9AFC-EB67A2DA9B43}"/>
              </a:ext>
            </a:extLst>
          </p:cNvPr>
          <p:cNvPicPr preferRelativeResize="0"/>
          <p:nvPr/>
        </p:nvPicPr>
        <p:blipFill>
          <a:blip r:embed="rId5">
            <a:alphaModFix/>
          </a:blip>
          <a:stretch>
            <a:fillRect/>
          </a:stretch>
        </p:blipFill>
        <p:spPr>
          <a:xfrm>
            <a:off x="-2227923" y="-1519498"/>
            <a:ext cx="2227923" cy="1340065"/>
          </a:xfrm>
          <a:prstGeom prst="rect">
            <a:avLst/>
          </a:prstGeom>
          <a:noFill/>
          <a:ln>
            <a:noFill/>
          </a:ln>
          <a:effectLst>
            <a:outerShdw blurRad="85725" dist="38100" dir="3000000" algn="bl" rotWithShape="0">
              <a:schemeClr val="lt1">
                <a:alpha val="60000"/>
              </a:schemeClr>
            </a:outerShdw>
          </a:effectLst>
        </p:spPr>
      </p:pic>
      <p:sp>
        <p:nvSpPr>
          <p:cNvPr id="13" name="Google Shape;204;p37">
            <a:extLst>
              <a:ext uri="{FF2B5EF4-FFF2-40B4-BE49-F238E27FC236}">
                <a16:creationId xmlns:a16="http://schemas.microsoft.com/office/drawing/2014/main" id="{38EC5705-6D75-49DC-B0B4-2B98B830F1E2}"/>
              </a:ext>
            </a:extLst>
          </p:cNvPr>
          <p:cNvSpPr txBox="1">
            <a:spLocks noGrp="1"/>
          </p:cNvSpPr>
          <p:nvPr>
            <p:ph type="title"/>
          </p:nvPr>
        </p:nvSpPr>
        <p:spPr>
          <a:xfrm>
            <a:off x="4216400" y="935217"/>
            <a:ext cx="7265933" cy="1364800"/>
          </a:xfrm>
          <a:prstGeom prst="rect">
            <a:avLst/>
          </a:prstGeom>
        </p:spPr>
        <p:txBody>
          <a:bodyPr spcFirstLastPara="1" wrap="square" lIns="121900" tIns="121900" rIns="121900" bIns="121900" anchor="ctr" anchorCtr="0">
            <a:noAutofit/>
          </a:bodyPr>
          <a:lstStyle/>
          <a:p>
            <a:r>
              <a:rPr lang="en-US" sz="8000" dirty="0" err="1">
                <a:latin typeface="Comic Sans MS" panose="030F0702030302020204" pitchFamily="66" charset="0"/>
              </a:rPr>
              <a:t>Pendahuluan</a:t>
            </a:r>
            <a:endParaRPr sz="8000" dirty="0">
              <a:latin typeface="Comic Sans MS" panose="030F0702030302020204" pitchFamily="66"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235382" y="942332"/>
            <a:ext cx="10290000" cy="857600"/>
          </a:xfrm>
          <a:prstGeom prst="rect">
            <a:avLst/>
          </a:prstGeom>
        </p:spPr>
        <p:txBody>
          <a:bodyPr spcFirstLastPara="1" wrap="square" lIns="121900" tIns="121900" rIns="121900" bIns="121900" anchor="b" anchorCtr="0">
            <a:noAutofit/>
          </a:bodyPr>
          <a:lstStyle/>
          <a:p>
            <a:pPr lvl="0"/>
            <a:r>
              <a:rPr lang="en-US" sz="4000" b="1">
                <a:latin typeface="Monotype Corsiva" panose="03010101010201010101" pitchFamily="66" charset="0"/>
              </a:rPr>
              <a:t>IMPLEMENTASI</a:t>
            </a:r>
            <a:endParaRPr lang="en-ID" b="1" dirty="0">
              <a:latin typeface="Monotype Corsiva" panose="03010101010201010101" pitchFamily="66" charset="0"/>
            </a:endParaRPr>
          </a:p>
        </p:txBody>
      </p:sp>
      <p:sp>
        <p:nvSpPr>
          <p:cNvPr id="40" name="Rectangle: Rounded Corners 39">
            <a:extLst>
              <a:ext uri="{FF2B5EF4-FFF2-40B4-BE49-F238E27FC236}">
                <a16:creationId xmlns:a16="http://schemas.microsoft.com/office/drawing/2014/main" id="{0BB5A342-B831-43B6-850D-B7A5F75943D8}"/>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7" name="Google Shape;197;p36">
            <a:extLst>
              <a:ext uri="{FF2B5EF4-FFF2-40B4-BE49-F238E27FC236}">
                <a16:creationId xmlns:a16="http://schemas.microsoft.com/office/drawing/2014/main" id="{2E692EDD-869F-4A8D-8AD2-5E6019B842C4}"/>
              </a:ext>
            </a:extLst>
          </p:cNvPr>
          <p:cNvSpPr txBox="1">
            <a:spLocks/>
          </p:cNvSpPr>
          <p:nvPr/>
        </p:nvSpPr>
        <p:spPr>
          <a:xfrm>
            <a:off x="1258932" y="4145877"/>
            <a:ext cx="2084769"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2800" kern="0">
                <a:latin typeface="Bahnschrift" panose="020B0502040204020203" pitchFamily="34" charset="0"/>
                <a:cs typeface="Aharoni" panose="02010803020104030203" pitchFamily="2" charset="-79"/>
              </a:rPr>
              <a:t>(</a:t>
            </a:r>
            <a:r>
              <a:rPr lang="en-US" sz="1800" kern="0">
                <a:latin typeface="Bahnschrift" panose="020B0502040204020203" pitchFamily="34" charset="0"/>
                <a:cs typeface="Aharoni" panose="02010803020104030203" pitchFamily="2" charset="-79"/>
              </a:rPr>
              <a:t>Tampilan Alat</a:t>
            </a:r>
            <a:r>
              <a:rPr lang="en-US" sz="2800" kern="0">
                <a:latin typeface="Bahnschrift" panose="020B0502040204020203" pitchFamily="34" charset="0"/>
                <a:cs typeface="Aharoni" panose="02010803020104030203" pitchFamily="2" charset="-79"/>
              </a:rPr>
              <a:t>)</a:t>
            </a:r>
            <a:endParaRPr lang="en-ID" sz="2400" kern="0" dirty="0">
              <a:latin typeface="Bahnschrift" panose="020B0502040204020203" pitchFamily="34" charset="0"/>
              <a:cs typeface="Aharoni" panose="02010803020104030203" pitchFamily="2" charset="-79"/>
            </a:endParaRPr>
          </a:p>
        </p:txBody>
      </p:sp>
      <p:pic>
        <p:nvPicPr>
          <p:cNvPr id="9" name="Picture 8">
            <a:extLst>
              <a:ext uri="{FF2B5EF4-FFF2-40B4-BE49-F238E27FC236}">
                <a16:creationId xmlns:a16="http://schemas.microsoft.com/office/drawing/2014/main" id="{DD5DF0B5-4012-480A-979D-AE2143129947}"/>
              </a:ext>
            </a:extLst>
          </p:cNvPr>
          <p:cNvPicPr/>
          <p:nvPr/>
        </p:nvPicPr>
        <p:blipFill rotWithShape="1">
          <a:blip r:embed="rId5" cstate="print">
            <a:extLst>
              <a:ext uri="{28A0092B-C50C-407E-A947-70E740481C1C}">
                <a14:useLocalDpi xmlns:a14="http://schemas.microsoft.com/office/drawing/2010/main" val="0"/>
              </a:ext>
            </a:extLst>
          </a:blip>
          <a:srcRect l="7921" r="4948"/>
          <a:stretch/>
        </p:blipFill>
        <p:spPr bwMode="auto">
          <a:xfrm>
            <a:off x="745021" y="2418013"/>
            <a:ext cx="2980818" cy="2009819"/>
          </a:xfrm>
          <a:prstGeom prst="rect">
            <a:avLst/>
          </a:prstGeom>
          <a:noFill/>
          <a:ln>
            <a:noFill/>
          </a:ln>
          <a:extLst>
            <a:ext uri="{53640926-AAD7-44D8-BBD7-CCE9431645EC}">
              <a14:shadowObscured xmlns:a14="http://schemas.microsoft.com/office/drawing/2010/main"/>
            </a:ext>
          </a:extLst>
        </p:spPr>
      </p:pic>
      <p:pic>
        <p:nvPicPr>
          <p:cNvPr id="36" name="Picture 35">
            <a:extLst>
              <a:ext uri="{FF2B5EF4-FFF2-40B4-BE49-F238E27FC236}">
                <a16:creationId xmlns:a16="http://schemas.microsoft.com/office/drawing/2014/main" id="{F753C684-20D3-4499-A89B-62543596C28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33636" y="1712491"/>
            <a:ext cx="3324225" cy="1869440"/>
          </a:xfrm>
          <a:prstGeom prst="rect">
            <a:avLst/>
          </a:prstGeom>
          <a:noFill/>
          <a:ln>
            <a:noFill/>
          </a:ln>
        </p:spPr>
      </p:pic>
      <p:pic>
        <p:nvPicPr>
          <p:cNvPr id="37" name="Picture 36">
            <a:extLst>
              <a:ext uri="{FF2B5EF4-FFF2-40B4-BE49-F238E27FC236}">
                <a16:creationId xmlns:a16="http://schemas.microsoft.com/office/drawing/2014/main" id="{B9F00BD3-4D0A-4D72-9FB9-C9151CADB913}"/>
              </a:ext>
            </a:extLst>
          </p:cNvPr>
          <p:cNvPicPr/>
          <p:nvPr/>
        </p:nvPicPr>
        <p:blipFill rotWithShape="1">
          <a:blip r:embed="rId7" cstate="print">
            <a:extLst>
              <a:ext uri="{28A0092B-C50C-407E-A947-70E740481C1C}">
                <a14:useLocalDpi xmlns:a14="http://schemas.microsoft.com/office/drawing/2010/main" val="0"/>
              </a:ext>
            </a:extLst>
          </a:blip>
          <a:srcRect l="20303" t="19162" r="14773"/>
          <a:stretch/>
        </p:blipFill>
        <p:spPr bwMode="auto">
          <a:xfrm>
            <a:off x="7955690" y="2418013"/>
            <a:ext cx="3400425" cy="2381250"/>
          </a:xfrm>
          <a:prstGeom prst="rect">
            <a:avLst/>
          </a:prstGeom>
          <a:noFill/>
          <a:ln>
            <a:noFill/>
          </a:ln>
          <a:extLst>
            <a:ext uri="{53640926-AAD7-44D8-BBD7-CCE9431645EC}">
              <a14:shadowObscured xmlns:a14="http://schemas.microsoft.com/office/drawing/2010/main"/>
            </a:ext>
          </a:extLst>
        </p:spPr>
      </p:pic>
      <p:pic>
        <p:nvPicPr>
          <p:cNvPr id="38" name="Picture 37">
            <a:extLst>
              <a:ext uri="{FF2B5EF4-FFF2-40B4-BE49-F238E27FC236}">
                <a16:creationId xmlns:a16="http://schemas.microsoft.com/office/drawing/2014/main" id="{AF22FDC3-5BC8-417C-B28E-CDA9C3D5C6E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33636" y="4216285"/>
            <a:ext cx="3362325" cy="1891030"/>
          </a:xfrm>
          <a:prstGeom prst="rect">
            <a:avLst/>
          </a:prstGeom>
          <a:noFill/>
          <a:ln>
            <a:noFill/>
          </a:ln>
        </p:spPr>
      </p:pic>
      <p:sp>
        <p:nvSpPr>
          <p:cNvPr id="39" name="Google Shape;197;p36">
            <a:extLst>
              <a:ext uri="{FF2B5EF4-FFF2-40B4-BE49-F238E27FC236}">
                <a16:creationId xmlns:a16="http://schemas.microsoft.com/office/drawing/2014/main" id="{C149D51C-7EFB-4137-B4D0-896FE0ED337D}"/>
              </a:ext>
            </a:extLst>
          </p:cNvPr>
          <p:cNvSpPr txBox="1">
            <a:spLocks/>
          </p:cNvSpPr>
          <p:nvPr/>
        </p:nvSpPr>
        <p:spPr>
          <a:xfrm>
            <a:off x="4487847" y="3261726"/>
            <a:ext cx="2980818"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2800" kern="0">
                <a:latin typeface="Bahnschrift" panose="020B0502040204020203" pitchFamily="34" charset="0"/>
                <a:cs typeface="Aharoni" panose="02010803020104030203" pitchFamily="2" charset="-79"/>
              </a:rPr>
              <a:t>(</a:t>
            </a:r>
            <a:r>
              <a:rPr lang="en-US" sz="1800" kern="0">
                <a:latin typeface="Bahnschrift" panose="020B0502040204020203" pitchFamily="34" charset="0"/>
                <a:cs typeface="Aharoni" panose="02010803020104030203" pitchFamily="2" charset="-79"/>
              </a:rPr>
              <a:t>Bagian Tengah Drone</a:t>
            </a:r>
            <a:r>
              <a:rPr lang="en-US" sz="2800" kern="0">
                <a:latin typeface="Bahnschrift" panose="020B0502040204020203" pitchFamily="34" charset="0"/>
                <a:cs typeface="Aharoni" panose="02010803020104030203" pitchFamily="2" charset="-79"/>
              </a:rPr>
              <a:t>)</a:t>
            </a:r>
            <a:endParaRPr lang="en-ID" sz="2400" kern="0" dirty="0">
              <a:latin typeface="Bahnschrift" panose="020B0502040204020203" pitchFamily="34" charset="0"/>
              <a:cs typeface="Aharoni" panose="02010803020104030203" pitchFamily="2" charset="-79"/>
            </a:endParaRPr>
          </a:p>
        </p:txBody>
      </p:sp>
      <p:sp>
        <p:nvSpPr>
          <p:cNvPr id="41" name="Google Shape;197;p36">
            <a:extLst>
              <a:ext uri="{FF2B5EF4-FFF2-40B4-BE49-F238E27FC236}">
                <a16:creationId xmlns:a16="http://schemas.microsoft.com/office/drawing/2014/main" id="{87029CA8-6882-4574-AB03-5BC43E907C6D}"/>
              </a:ext>
            </a:extLst>
          </p:cNvPr>
          <p:cNvSpPr txBox="1">
            <a:spLocks/>
          </p:cNvSpPr>
          <p:nvPr/>
        </p:nvSpPr>
        <p:spPr>
          <a:xfrm>
            <a:off x="8437571" y="4559744"/>
            <a:ext cx="2495497"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2800" kern="0">
                <a:latin typeface="Bahnschrift" panose="020B0502040204020203" pitchFamily="34" charset="0"/>
                <a:cs typeface="Aharoni" panose="02010803020104030203" pitchFamily="2" charset="-79"/>
              </a:rPr>
              <a:t>(</a:t>
            </a:r>
            <a:r>
              <a:rPr lang="en-US" sz="1800" kern="0">
                <a:latin typeface="Bahnschrift" panose="020B0502040204020203" pitchFamily="34" charset="0"/>
                <a:cs typeface="Aharoni" panose="02010803020104030203" pitchFamily="2" charset="-79"/>
              </a:rPr>
              <a:t>Bagian Atas Drone</a:t>
            </a:r>
            <a:r>
              <a:rPr lang="en-US" sz="2800" kern="0">
                <a:latin typeface="Bahnschrift" panose="020B0502040204020203" pitchFamily="34" charset="0"/>
                <a:cs typeface="Aharoni" panose="02010803020104030203" pitchFamily="2" charset="-79"/>
              </a:rPr>
              <a:t>)</a:t>
            </a:r>
            <a:endParaRPr lang="en-ID" sz="2400" kern="0" dirty="0">
              <a:latin typeface="Bahnschrift" panose="020B0502040204020203" pitchFamily="34" charset="0"/>
              <a:cs typeface="Aharoni" panose="02010803020104030203" pitchFamily="2" charset="-79"/>
            </a:endParaRPr>
          </a:p>
        </p:txBody>
      </p:sp>
      <p:sp>
        <p:nvSpPr>
          <p:cNvPr id="44" name="Google Shape;197;p36">
            <a:extLst>
              <a:ext uri="{FF2B5EF4-FFF2-40B4-BE49-F238E27FC236}">
                <a16:creationId xmlns:a16="http://schemas.microsoft.com/office/drawing/2014/main" id="{DAB00353-356A-4C6C-AAEC-5169F8514C04}"/>
              </a:ext>
            </a:extLst>
          </p:cNvPr>
          <p:cNvSpPr txBox="1">
            <a:spLocks/>
          </p:cNvSpPr>
          <p:nvPr/>
        </p:nvSpPr>
        <p:spPr>
          <a:xfrm>
            <a:off x="4454370" y="5857362"/>
            <a:ext cx="2720855"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2800" kern="0">
                <a:latin typeface="Bahnschrift" panose="020B0502040204020203" pitchFamily="34" charset="0"/>
                <a:cs typeface="Aharoni" panose="02010803020104030203" pitchFamily="2" charset="-79"/>
              </a:rPr>
              <a:t>(</a:t>
            </a:r>
            <a:r>
              <a:rPr lang="en-US" sz="1800" kern="0">
                <a:latin typeface="Bahnschrift" panose="020B0502040204020203" pitchFamily="34" charset="0"/>
                <a:cs typeface="Aharoni" panose="02010803020104030203" pitchFamily="2" charset="-79"/>
              </a:rPr>
              <a:t>Bagian Lengan Drone</a:t>
            </a:r>
            <a:r>
              <a:rPr lang="en-US" sz="2800" kern="0">
                <a:latin typeface="Bahnschrift" panose="020B0502040204020203" pitchFamily="34" charset="0"/>
                <a:cs typeface="Aharoni" panose="02010803020104030203" pitchFamily="2" charset="-79"/>
              </a:rPr>
              <a:t>)</a:t>
            </a:r>
            <a:endParaRPr lang="en-ID" sz="2400" kern="0" dirty="0">
              <a:latin typeface="Bahnschrift" panose="020B0502040204020203" pitchFamily="34" charset="0"/>
              <a:cs typeface="Aharoni" panose="02010803020104030203" pitchFamily="2" charset="-79"/>
            </a:endParaRPr>
          </a:p>
        </p:txBody>
      </p:sp>
    </p:spTree>
    <p:extLst>
      <p:ext uri="{BB962C8B-B14F-4D97-AF65-F5344CB8AC3E}">
        <p14:creationId xmlns:p14="http://schemas.microsoft.com/office/powerpoint/2010/main" val="179996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822733" y="962933"/>
            <a:ext cx="4135461" cy="857600"/>
          </a:xfrm>
          <a:prstGeom prst="rect">
            <a:avLst/>
          </a:prstGeom>
        </p:spPr>
        <p:txBody>
          <a:bodyPr spcFirstLastPara="1" wrap="square" lIns="121900" tIns="121900" rIns="121900" bIns="121900" anchor="b" anchorCtr="0">
            <a:noAutofit/>
          </a:bodyPr>
          <a:lstStyle/>
          <a:p>
            <a:pPr lvl="0"/>
            <a:r>
              <a:rPr lang="en-US" b="1">
                <a:latin typeface="Sitka Text" panose="02000505000000020004" pitchFamily="2" charset="0"/>
              </a:rPr>
              <a:t>Kalibrasi Sistem </a:t>
            </a:r>
            <a:endParaRPr lang="en-ID" dirty="0"/>
          </a:p>
        </p:txBody>
      </p:sp>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grpSp>
        <p:nvGrpSpPr>
          <p:cNvPr id="7" name="Group 6">
            <a:extLst>
              <a:ext uri="{FF2B5EF4-FFF2-40B4-BE49-F238E27FC236}">
                <a16:creationId xmlns:a16="http://schemas.microsoft.com/office/drawing/2014/main" id="{F2DDDA9D-8AEB-4217-BC1C-7960F7DC746E}"/>
              </a:ext>
            </a:extLst>
          </p:cNvPr>
          <p:cNvGrpSpPr/>
          <p:nvPr/>
        </p:nvGrpSpPr>
        <p:grpSpPr>
          <a:xfrm>
            <a:off x="1269747" y="1975189"/>
            <a:ext cx="4908141" cy="679976"/>
            <a:chOff x="332600" y="1816550"/>
            <a:chExt cx="3803971" cy="679976"/>
          </a:xfrm>
        </p:grpSpPr>
        <p:sp>
          <p:nvSpPr>
            <p:cNvPr id="9" name="Rectangle: Rounded Corners 8">
              <a:extLst>
                <a:ext uri="{FF2B5EF4-FFF2-40B4-BE49-F238E27FC236}">
                  <a16:creationId xmlns:a16="http://schemas.microsoft.com/office/drawing/2014/main" id="{711E8CE3-64C5-441B-83F1-B7CDD452DF5D}"/>
                </a:ext>
              </a:extLst>
            </p:cNvPr>
            <p:cNvSpPr/>
            <p:nvPr/>
          </p:nvSpPr>
          <p:spPr>
            <a:xfrm>
              <a:off x="332600" y="1816550"/>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Google Shape;181;p35">
              <a:extLst>
                <a:ext uri="{FF2B5EF4-FFF2-40B4-BE49-F238E27FC236}">
                  <a16:creationId xmlns:a16="http://schemas.microsoft.com/office/drawing/2014/main" id="{3DAD384E-006F-4140-BAB2-D969BC512FA1}"/>
                </a:ext>
              </a:extLst>
            </p:cNvPr>
            <p:cNvSpPr txBox="1">
              <a:spLocks/>
            </p:cNvSpPr>
            <p:nvPr/>
          </p:nvSpPr>
          <p:spPr>
            <a:xfrm>
              <a:off x="528860" y="1916920"/>
              <a:ext cx="3541793"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1. Kalibrasi Accelerometer</a:t>
              </a:r>
              <a:endParaRPr lang="en-ID" sz="2800" kern="0" dirty="0"/>
            </a:p>
          </p:txBody>
        </p:sp>
      </p:grpSp>
      <p:grpSp>
        <p:nvGrpSpPr>
          <p:cNvPr id="11" name="Group 10">
            <a:extLst>
              <a:ext uri="{FF2B5EF4-FFF2-40B4-BE49-F238E27FC236}">
                <a16:creationId xmlns:a16="http://schemas.microsoft.com/office/drawing/2014/main" id="{C3CB5C2E-281B-4B86-8E10-B3B93258FC7D}"/>
              </a:ext>
            </a:extLst>
          </p:cNvPr>
          <p:cNvGrpSpPr/>
          <p:nvPr/>
        </p:nvGrpSpPr>
        <p:grpSpPr>
          <a:xfrm>
            <a:off x="1269747" y="2856378"/>
            <a:ext cx="4908140" cy="707733"/>
            <a:chOff x="332600" y="1775893"/>
            <a:chExt cx="3803971" cy="679976"/>
          </a:xfrm>
        </p:grpSpPr>
        <p:sp>
          <p:nvSpPr>
            <p:cNvPr id="12" name="Rectangle: Rounded Corners 11">
              <a:extLst>
                <a:ext uri="{FF2B5EF4-FFF2-40B4-BE49-F238E27FC236}">
                  <a16:creationId xmlns:a16="http://schemas.microsoft.com/office/drawing/2014/main" id="{AA8B41A2-FC10-4945-AD61-6A51373DA39B}"/>
                </a:ext>
              </a:extLst>
            </p:cNvPr>
            <p:cNvSpPr/>
            <p:nvPr/>
          </p:nvSpPr>
          <p:spPr>
            <a:xfrm>
              <a:off x="332600" y="1775893"/>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Google Shape;181;p35">
              <a:extLst>
                <a:ext uri="{FF2B5EF4-FFF2-40B4-BE49-F238E27FC236}">
                  <a16:creationId xmlns:a16="http://schemas.microsoft.com/office/drawing/2014/main" id="{AE599F7D-E0F6-465A-8BD9-66CABADB8DFD}"/>
                </a:ext>
              </a:extLst>
            </p:cNvPr>
            <p:cNvSpPr txBox="1">
              <a:spLocks/>
            </p:cNvSpPr>
            <p:nvPr/>
          </p:nvSpPr>
          <p:spPr>
            <a:xfrm>
              <a:off x="541709" y="1827451"/>
              <a:ext cx="3156670" cy="628418"/>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2. Kalibrasi Kompas</a:t>
              </a:r>
              <a:endParaRPr lang="en-ID" sz="2800" kern="0" dirty="0"/>
            </a:p>
          </p:txBody>
        </p:sp>
      </p:grpSp>
      <p:grpSp>
        <p:nvGrpSpPr>
          <p:cNvPr id="14" name="Group 13">
            <a:extLst>
              <a:ext uri="{FF2B5EF4-FFF2-40B4-BE49-F238E27FC236}">
                <a16:creationId xmlns:a16="http://schemas.microsoft.com/office/drawing/2014/main" id="{A5186571-6A72-492C-B7DB-FFCB949573BB}"/>
              </a:ext>
            </a:extLst>
          </p:cNvPr>
          <p:cNvGrpSpPr/>
          <p:nvPr/>
        </p:nvGrpSpPr>
        <p:grpSpPr>
          <a:xfrm>
            <a:off x="1269747" y="3836452"/>
            <a:ext cx="4908140" cy="679976"/>
            <a:chOff x="332600" y="1816550"/>
            <a:chExt cx="3803971" cy="679976"/>
          </a:xfrm>
        </p:grpSpPr>
        <p:sp>
          <p:nvSpPr>
            <p:cNvPr id="15" name="Rectangle: Rounded Corners 14">
              <a:extLst>
                <a:ext uri="{FF2B5EF4-FFF2-40B4-BE49-F238E27FC236}">
                  <a16:creationId xmlns:a16="http://schemas.microsoft.com/office/drawing/2014/main" id="{FD0E3BDE-6C7F-4081-B904-5478DF18E820}"/>
                </a:ext>
              </a:extLst>
            </p:cNvPr>
            <p:cNvSpPr/>
            <p:nvPr/>
          </p:nvSpPr>
          <p:spPr>
            <a:xfrm>
              <a:off x="332600" y="1816550"/>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Google Shape;181;p35">
              <a:extLst>
                <a:ext uri="{FF2B5EF4-FFF2-40B4-BE49-F238E27FC236}">
                  <a16:creationId xmlns:a16="http://schemas.microsoft.com/office/drawing/2014/main" id="{4102AF38-5660-493B-A42B-BB3CCC346AF8}"/>
                </a:ext>
              </a:extLst>
            </p:cNvPr>
            <p:cNvSpPr txBox="1">
              <a:spLocks/>
            </p:cNvSpPr>
            <p:nvPr/>
          </p:nvSpPr>
          <p:spPr>
            <a:xfrm>
              <a:off x="520167" y="1916920"/>
              <a:ext cx="3330842"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3. Kalibrasi Radio</a:t>
              </a:r>
              <a:endParaRPr lang="en-ID" sz="2800" kern="0" dirty="0"/>
            </a:p>
          </p:txBody>
        </p:sp>
      </p:grpSp>
      <p:grpSp>
        <p:nvGrpSpPr>
          <p:cNvPr id="17" name="Group 16">
            <a:extLst>
              <a:ext uri="{FF2B5EF4-FFF2-40B4-BE49-F238E27FC236}">
                <a16:creationId xmlns:a16="http://schemas.microsoft.com/office/drawing/2014/main" id="{D2F7C48A-97F8-42CC-B3F9-0B9A722FB8D8}"/>
              </a:ext>
            </a:extLst>
          </p:cNvPr>
          <p:cNvGrpSpPr/>
          <p:nvPr/>
        </p:nvGrpSpPr>
        <p:grpSpPr>
          <a:xfrm>
            <a:off x="1269747" y="4727748"/>
            <a:ext cx="4908140" cy="679976"/>
            <a:chOff x="332600" y="1816550"/>
            <a:chExt cx="3803971" cy="679976"/>
          </a:xfrm>
        </p:grpSpPr>
        <p:sp>
          <p:nvSpPr>
            <p:cNvPr id="18" name="Rectangle: Rounded Corners 17">
              <a:extLst>
                <a:ext uri="{FF2B5EF4-FFF2-40B4-BE49-F238E27FC236}">
                  <a16:creationId xmlns:a16="http://schemas.microsoft.com/office/drawing/2014/main" id="{5DCDB161-FEBA-42ED-9F45-58AF9AB8A954}"/>
                </a:ext>
              </a:extLst>
            </p:cNvPr>
            <p:cNvSpPr/>
            <p:nvPr/>
          </p:nvSpPr>
          <p:spPr>
            <a:xfrm>
              <a:off x="332600" y="1816550"/>
              <a:ext cx="3803971" cy="679976"/>
            </a:xfrm>
            <a:prstGeom prst="roundRect">
              <a:avLst/>
            </a:prstGeom>
            <a:solidFill>
              <a:srgbClr val="68A3E1">
                <a:alpha val="69000"/>
              </a:srgbClr>
            </a:solidFill>
            <a:ln w="57150">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Google Shape;181;p35">
              <a:extLst>
                <a:ext uri="{FF2B5EF4-FFF2-40B4-BE49-F238E27FC236}">
                  <a16:creationId xmlns:a16="http://schemas.microsoft.com/office/drawing/2014/main" id="{A5268BA3-557B-43FA-86D8-D4DE168E334D}"/>
                </a:ext>
              </a:extLst>
            </p:cNvPr>
            <p:cNvSpPr txBox="1">
              <a:spLocks/>
            </p:cNvSpPr>
            <p:nvPr/>
          </p:nvSpPr>
          <p:spPr>
            <a:xfrm>
              <a:off x="541694" y="1916920"/>
              <a:ext cx="3156670" cy="436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ID" sz="2800" kern="0"/>
                <a:t>4. Kalibrasi ESC</a:t>
              </a:r>
              <a:endParaRPr lang="en-ID" sz="2800" kern="0" dirty="0"/>
            </a:p>
          </p:txBody>
        </p:sp>
      </p:grpSp>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spTree>
    <p:extLst>
      <p:ext uri="{BB962C8B-B14F-4D97-AF65-F5344CB8AC3E}">
        <p14:creationId xmlns:p14="http://schemas.microsoft.com/office/powerpoint/2010/main" val="286984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467483" y="1046230"/>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Verifikasi (Testing)</a:t>
            </a:r>
            <a:endParaRPr lang="en-ID" b="1" kern="0" dirty="0">
              <a:latin typeface="Monotype Corsiva" panose="03010101010201010101" pitchFamily="66" charset="0"/>
            </a:endParaRPr>
          </a:p>
        </p:txBody>
      </p:sp>
      <p:sp>
        <p:nvSpPr>
          <p:cNvPr id="23" name="Google Shape;197;p36">
            <a:extLst>
              <a:ext uri="{FF2B5EF4-FFF2-40B4-BE49-F238E27FC236}">
                <a16:creationId xmlns:a16="http://schemas.microsoft.com/office/drawing/2014/main" id="{C9BE497E-6650-4662-98DC-DC71A4AD1361}"/>
              </a:ext>
            </a:extLst>
          </p:cNvPr>
          <p:cNvSpPr txBox="1">
            <a:spLocks noGrp="1"/>
          </p:cNvSpPr>
          <p:nvPr>
            <p:ph type="title"/>
          </p:nvPr>
        </p:nvSpPr>
        <p:spPr>
          <a:xfrm>
            <a:off x="1342570" y="1698176"/>
            <a:ext cx="10290000" cy="857600"/>
          </a:xfrm>
          <a:prstGeom prst="rect">
            <a:avLst/>
          </a:prstGeom>
        </p:spPr>
        <p:txBody>
          <a:bodyPr spcFirstLastPara="1" wrap="square" lIns="121900" tIns="121900" rIns="121900" bIns="121900" anchor="b" anchorCtr="0">
            <a:noAutofit/>
          </a:bodyPr>
          <a:lstStyle/>
          <a:p>
            <a:pPr lvl="0"/>
            <a:r>
              <a:rPr lang="en-US" sz="3200">
                <a:latin typeface="Sitka Text" panose="02000505000000020004" pitchFamily="2" charset="0"/>
              </a:rPr>
              <a:t>1. Pengujian Daya Baterai</a:t>
            </a:r>
            <a:endParaRPr lang="en-ID" sz="3200" dirty="0"/>
          </a:p>
        </p:txBody>
      </p:sp>
      <p:pic>
        <p:nvPicPr>
          <p:cNvPr id="24" name="Picture 23">
            <a:extLst>
              <a:ext uri="{FF2B5EF4-FFF2-40B4-BE49-F238E27FC236}">
                <a16:creationId xmlns:a16="http://schemas.microsoft.com/office/drawing/2014/main" id="{FA492C7B-24BC-44F3-9120-529123877CC5}"/>
              </a:ext>
            </a:extLst>
          </p:cNvPr>
          <p:cNvPicPr/>
          <p:nvPr/>
        </p:nvPicPr>
        <p:blipFill rotWithShape="1">
          <a:blip r:embed="rId5"/>
          <a:srcRect t="9468" b="11498"/>
          <a:stretch/>
        </p:blipFill>
        <p:spPr bwMode="auto">
          <a:xfrm>
            <a:off x="1502253" y="2669221"/>
            <a:ext cx="3878129" cy="28492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1957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467483" y="1046230"/>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Verifikasi (Testing)</a:t>
            </a:r>
            <a:endParaRPr lang="en-ID" b="1" kern="0" dirty="0">
              <a:latin typeface="Monotype Corsiva" panose="03010101010201010101" pitchFamily="66" charset="0"/>
            </a:endParaRPr>
          </a:p>
        </p:txBody>
      </p:sp>
      <p:graphicFrame>
        <p:nvGraphicFramePr>
          <p:cNvPr id="5" name="Table 4">
            <a:extLst>
              <a:ext uri="{FF2B5EF4-FFF2-40B4-BE49-F238E27FC236}">
                <a16:creationId xmlns:a16="http://schemas.microsoft.com/office/drawing/2014/main" id="{22552D11-E7BC-4189-8D4C-A6076BEEC4EA}"/>
              </a:ext>
            </a:extLst>
          </p:cNvPr>
          <p:cNvGraphicFramePr>
            <a:graphicFrameLocks noGrp="1"/>
          </p:cNvGraphicFramePr>
          <p:nvPr>
            <p:extLst>
              <p:ext uri="{D42A27DB-BD31-4B8C-83A1-F6EECF244321}">
                <p14:modId xmlns:p14="http://schemas.microsoft.com/office/powerpoint/2010/main" val="3808880910"/>
              </p:ext>
            </p:extLst>
          </p:nvPr>
        </p:nvGraphicFramePr>
        <p:xfrm>
          <a:off x="900753" y="2144564"/>
          <a:ext cx="2838315" cy="2486090"/>
        </p:xfrm>
        <a:graphic>
          <a:graphicData uri="http://schemas.openxmlformats.org/drawingml/2006/table">
            <a:tbl>
              <a:tblPr firstRow="1" firstCol="1" bandRow="1"/>
              <a:tblGrid>
                <a:gridCol w="946105">
                  <a:extLst>
                    <a:ext uri="{9D8B030D-6E8A-4147-A177-3AD203B41FA5}">
                      <a16:colId xmlns:a16="http://schemas.microsoft.com/office/drawing/2014/main" val="376956648"/>
                    </a:ext>
                  </a:extLst>
                </a:gridCol>
                <a:gridCol w="946105">
                  <a:extLst>
                    <a:ext uri="{9D8B030D-6E8A-4147-A177-3AD203B41FA5}">
                      <a16:colId xmlns:a16="http://schemas.microsoft.com/office/drawing/2014/main" val="3879981243"/>
                    </a:ext>
                  </a:extLst>
                </a:gridCol>
                <a:gridCol w="946105">
                  <a:extLst>
                    <a:ext uri="{9D8B030D-6E8A-4147-A177-3AD203B41FA5}">
                      <a16:colId xmlns:a16="http://schemas.microsoft.com/office/drawing/2014/main" val="216123362"/>
                    </a:ext>
                  </a:extLst>
                </a:gridCol>
              </a:tblGrid>
              <a:tr h="396973">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Pin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Signal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Pengukuran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64852"/>
                  </a:ext>
                </a:extLst>
              </a:tr>
              <a:tr h="191554">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 (red)</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VCC</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5,568V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10885"/>
                  </a:ext>
                </a:extLst>
              </a:tr>
              <a:tr h="191554">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VCC</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5,567V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646607"/>
                  </a:ext>
                </a:extLst>
              </a:tr>
              <a:tr h="320660">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3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CURRENT</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4,739V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6274697"/>
                  </a:ext>
                </a:extLst>
              </a:tr>
              <a:tr h="270342">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4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VOLTAGE</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5,487V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900695"/>
                  </a:ext>
                </a:extLst>
              </a:tr>
              <a:tr h="191554">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GND</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0V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085453"/>
                  </a:ext>
                </a:extLst>
              </a:tr>
              <a:tr h="191554">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6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GND</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0V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2020561"/>
                  </a:ext>
                </a:extLst>
              </a:tr>
            </a:tbl>
          </a:graphicData>
        </a:graphic>
      </p:graphicFrame>
      <p:graphicFrame>
        <p:nvGraphicFramePr>
          <p:cNvPr id="7" name="Table 6">
            <a:extLst>
              <a:ext uri="{FF2B5EF4-FFF2-40B4-BE49-F238E27FC236}">
                <a16:creationId xmlns:a16="http://schemas.microsoft.com/office/drawing/2014/main" id="{F3E4C962-5D8B-4348-A586-68EED7EC415A}"/>
              </a:ext>
            </a:extLst>
          </p:cNvPr>
          <p:cNvGraphicFramePr>
            <a:graphicFrameLocks noGrp="1"/>
          </p:cNvGraphicFramePr>
          <p:nvPr>
            <p:extLst>
              <p:ext uri="{D42A27DB-BD31-4B8C-83A1-F6EECF244321}">
                <p14:modId xmlns:p14="http://schemas.microsoft.com/office/powerpoint/2010/main" val="2275987029"/>
              </p:ext>
            </p:extLst>
          </p:nvPr>
        </p:nvGraphicFramePr>
        <p:xfrm>
          <a:off x="4423728" y="2144564"/>
          <a:ext cx="2729556" cy="2225168"/>
        </p:xfrm>
        <a:graphic>
          <a:graphicData uri="http://schemas.openxmlformats.org/drawingml/2006/table">
            <a:tbl>
              <a:tblPr firstRow="1" firstCol="1" bandRow="1"/>
              <a:tblGrid>
                <a:gridCol w="909852">
                  <a:extLst>
                    <a:ext uri="{9D8B030D-6E8A-4147-A177-3AD203B41FA5}">
                      <a16:colId xmlns:a16="http://schemas.microsoft.com/office/drawing/2014/main" val="3085997481"/>
                    </a:ext>
                  </a:extLst>
                </a:gridCol>
                <a:gridCol w="909852">
                  <a:extLst>
                    <a:ext uri="{9D8B030D-6E8A-4147-A177-3AD203B41FA5}">
                      <a16:colId xmlns:a16="http://schemas.microsoft.com/office/drawing/2014/main" val="2108367228"/>
                    </a:ext>
                  </a:extLst>
                </a:gridCol>
                <a:gridCol w="909852">
                  <a:extLst>
                    <a:ext uri="{9D8B030D-6E8A-4147-A177-3AD203B41FA5}">
                      <a16:colId xmlns:a16="http://schemas.microsoft.com/office/drawing/2014/main" val="4080012945"/>
                    </a:ext>
                  </a:extLst>
                </a:gridCol>
              </a:tblGrid>
              <a:tr h="295723">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Pin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Signal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Pengukuran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8879846"/>
                  </a:ext>
                </a:extLst>
              </a:tr>
              <a:tr h="230117">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1 (red)</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VCC</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5,261V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0614534"/>
                  </a:ext>
                </a:extLst>
              </a:tr>
              <a:tr h="353330">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2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TX (OUT)</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3,292V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319518"/>
                  </a:ext>
                </a:extLst>
              </a:tr>
              <a:tr h="230117">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3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RX (IN)</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3,142V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593808"/>
                  </a:ext>
                </a:extLst>
              </a:tr>
              <a:tr h="230117">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4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CTS</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3,142V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7464322"/>
                  </a:ext>
                </a:extLst>
              </a:tr>
              <a:tr h="230117">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5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RTS</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0,002V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669284"/>
                  </a:ext>
                </a:extLst>
              </a:tr>
              <a:tr h="230117">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6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GND</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0V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3411685"/>
                  </a:ext>
                </a:extLst>
              </a:tr>
            </a:tbl>
          </a:graphicData>
        </a:graphic>
      </p:graphicFrame>
      <p:sp>
        <p:nvSpPr>
          <p:cNvPr id="8" name="TextBox 7">
            <a:extLst>
              <a:ext uri="{FF2B5EF4-FFF2-40B4-BE49-F238E27FC236}">
                <a16:creationId xmlns:a16="http://schemas.microsoft.com/office/drawing/2014/main" id="{D1EFDC1B-781D-4B8A-A44A-E5871948453D}"/>
              </a:ext>
            </a:extLst>
          </p:cNvPr>
          <p:cNvSpPr txBox="1"/>
          <p:nvPr/>
        </p:nvSpPr>
        <p:spPr>
          <a:xfrm>
            <a:off x="709159" y="1775232"/>
            <a:ext cx="1801504" cy="369332"/>
          </a:xfrm>
          <a:prstGeom prst="rect">
            <a:avLst/>
          </a:prstGeom>
          <a:noFill/>
        </p:spPr>
        <p:txBody>
          <a:bodyPr wrap="square" rtlCol="0">
            <a:spAutoFit/>
          </a:bodyPr>
          <a:lstStyle/>
          <a:p>
            <a:r>
              <a:rPr lang="en-US"/>
              <a:t>1. Power port</a:t>
            </a:r>
            <a:endParaRPr lang="en-ID"/>
          </a:p>
        </p:txBody>
      </p:sp>
      <p:sp>
        <p:nvSpPr>
          <p:cNvPr id="39" name="TextBox 38">
            <a:extLst>
              <a:ext uri="{FF2B5EF4-FFF2-40B4-BE49-F238E27FC236}">
                <a16:creationId xmlns:a16="http://schemas.microsoft.com/office/drawing/2014/main" id="{9B711DD1-B580-422C-8A1C-FD9358EBD88A}"/>
              </a:ext>
            </a:extLst>
          </p:cNvPr>
          <p:cNvSpPr txBox="1"/>
          <p:nvPr/>
        </p:nvSpPr>
        <p:spPr>
          <a:xfrm>
            <a:off x="4294496" y="1786294"/>
            <a:ext cx="1801504" cy="369332"/>
          </a:xfrm>
          <a:prstGeom prst="rect">
            <a:avLst/>
          </a:prstGeom>
          <a:noFill/>
        </p:spPr>
        <p:txBody>
          <a:bodyPr wrap="square" rtlCol="0">
            <a:spAutoFit/>
          </a:bodyPr>
          <a:lstStyle/>
          <a:p>
            <a:r>
              <a:rPr lang="en-US"/>
              <a:t>2. telem1 port</a:t>
            </a:r>
            <a:endParaRPr lang="en-ID"/>
          </a:p>
        </p:txBody>
      </p:sp>
      <p:graphicFrame>
        <p:nvGraphicFramePr>
          <p:cNvPr id="10" name="Table 9">
            <a:extLst>
              <a:ext uri="{FF2B5EF4-FFF2-40B4-BE49-F238E27FC236}">
                <a16:creationId xmlns:a16="http://schemas.microsoft.com/office/drawing/2014/main" id="{61ABEAA2-5E94-435D-97DB-5D4BC9D24E57}"/>
              </a:ext>
            </a:extLst>
          </p:cNvPr>
          <p:cNvGraphicFramePr>
            <a:graphicFrameLocks noGrp="1"/>
          </p:cNvGraphicFramePr>
          <p:nvPr>
            <p:extLst>
              <p:ext uri="{D42A27DB-BD31-4B8C-83A1-F6EECF244321}">
                <p14:modId xmlns:p14="http://schemas.microsoft.com/office/powerpoint/2010/main" val="1722352730"/>
              </p:ext>
            </p:extLst>
          </p:nvPr>
        </p:nvGraphicFramePr>
        <p:xfrm>
          <a:off x="7822016" y="2155626"/>
          <a:ext cx="3300909" cy="2289219"/>
        </p:xfrm>
        <a:graphic>
          <a:graphicData uri="http://schemas.openxmlformats.org/drawingml/2006/table">
            <a:tbl>
              <a:tblPr firstRow="1" firstCol="1" bandRow="1"/>
              <a:tblGrid>
                <a:gridCol w="1100303">
                  <a:extLst>
                    <a:ext uri="{9D8B030D-6E8A-4147-A177-3AD203B41FA5}">
                      <a16:colId xmlns:a16="http://schemas.microsoft.com/office/drawing/2014/main" val="875774980"/>
                    </a:ext>
                  </a:extLst>
                </a:gridCol>
                <a:gridCol w="1100303">
                  <a:extLst>
                    <a:ext uri="{9D8B030D-6E8A-4147-A177-3AD203B41FA5}">
                      <a16:colId xmlns:a16="http://schemas.microsoft.com/office/drawing/2014/main" val="1467620174"/>
                    </a:ext>
                  </a:extLst>
                </a:gridCol>
                <a:gridCol w="1100303">
                  <a:extLst>
                    <a:ext uri="{9D8B030D-6E8A-4147-A177-3AD203B41FA5}">
                      <a16:colId xmlns:a16="http://schemas.microsoft.com/office/drawing/2014/main" val="1974077369"/>
                    </a:ext>
                  </a:extLst>
                </a:gridCol>
              </a:tblGrid>
              <a:tr h="587679">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Pin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Signal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Pengukuran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3637880"/>
                  </a:ext>
                </a:extLst>
              </a:tr>
              <a:tr h="283590">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 (red)</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VCC</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5,245V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7576795"/>
                  </a:ext>
                </a:extLst>
              </a:tr>
              <a:tr h="283590">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TX (OUT)</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3,298V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8660991"/>
                  </a:ext>
                </a:extLst>
              </a:tr>
              <a:tr h="283590">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3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RX (IN)</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3,072V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97960"/>
                  </a:ext>
                </a:extLst>
              </a:tr>
              <a:tr h="283590">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4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CAN2 TX</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3,296V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5903358"/>
                  </a:ext>
                </a:extLst>
              </a:tr>
              <a:tr h="283590">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CAN2 RX</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0,166V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99175"/>
                  </a:ext>
                </a:extLst>
              </a:tr>
              <a:tr h="283590">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6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GND</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0V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51"/>
                  </a:ext>
                </a:extLst>
              </a:tr>
            </a:tbl>
          </a:graphicData>
        </a:graphic>
      </p:graphicFrame>
      <p:sp>
        <p:nvSpPr>
          <p:cNvPr id="54" name="TextBox 53">
            <a:extLst>
              <a:ext uri="{FF2B5EF4-FFF2-40B4-BE49-F238E27FC236}">
                <a16:creationId xmlns:a16="http://schemas.microsoft.com/office/drawing/2014/main" id="{2E223948-D073-4E8F-AEA0-6606B8ABA555}"/>
              </a:ext>
            </a:extLst>
          </p:cNvPr>
          <p:cNvSpPr txBox="1"/>
          <p:nvPr/>
        </p:nvSpPr>
        <p:spPr>
          <a:xfrm>
            <a:off x="7708711" y="1786316"/>
            <a:ext cx="1801504" cy="369332"/>
          </a:xfrm>
          <a:prstGeom prst="rect">
            <a:avLst/>
          </a:prstGeom>
          <a:noFill/>
        </p:spPr>
        <p:txBody>
          <a:bodyPr wrap="square" rtlCol="0">
            <a:spAutoFit/>
          </a:bodyPr>
          <a:lstStyle/>
          <a:p>
            <a:r>
              <a:rPr lang="en-US"/>
              <a:t>3. GPS port</a:t>
            </a:r>
            <a:endParaRPr lang="en-ID"/>
          </a:p>
        </p:txBody>
      </p:sp>
      <p:graphicFrame>
        <p:nvGraphicFramePr>
          <p:cNvPr id="12" name="Table 11">
            <a:extLst>
              <a:ext uri="{FF2B5EF4-FFF2-40B4-BE49-F238E27FC236}">
                <a16:creationId xmlns:a16="http://schemas.microsoft.com/office/drawing/2014/main" id="{39D69D34-1244-4C63-8564-0A8622819764}"/>
              </a:ext>
            </a:extLst>
          </p:cNvPr>
          <p:cNvGraphicFramePr>
            <a:graphicFrameLocks noGrp="1"/>
          </p:cNvGraphicFramePr>
          <p:nvPr>
            <p:extLst>
              <p:ext uri="{D42A27DB-BD31-4B8C-83A1-F6EECF244321}">
                <p14:modId xmlns:p14="http://schemas.microsoft.com/office/powerpoint/2010/main" val="1305911005"/>
              </p:ext>
            </p:extLst>
          </p:nvPr>
        </p:nvGraphicFramePr>
        <p:xfrm>
          <a:off x="4423728" y="4879799"/>
          <a:ext cx="2729556" cy="1630184"/>
        </p:xfrm>
        <a:graphic>
          <a:graphicData uri="http://schemas.openxmlformats.org/drawingml/2006/table">
            <a:tbl>
              <a:tblPr firstRow="1" firstCol="1" bandRow="1"/>
              <a:tblGrid>
                <a:gridCol w="909852">
                  <a:extLst>
                    <a:ext uri="{9D8B030D-6E8A-4147-A177-3AD203B41FA5}">
                      <a16:colId xmlns:a16="http://schemas.microsoft.com/office/drawing/2014/main" val="2972913601"/>
                    </a:ext>
                  </a:extLst>
                </a:gridCol>
                <a:gridCol w="909852">
                  <a:extLst>
                    <a:ext uri="{9D8B030D-6E8A-4147-A177-3AD203B41FA5}">
                      <a16:colId xmlns:a16="http://schemas.microsoft.com/office/drawing/2014/main" val="1118758488"/>
                    </a:ext>
                  </a:extLst>
                </a:gridCol>
                <a:gridCol w="909852">
                  <a:extLst>
                    <a:ext uri="{9D8B030D-6E8A-4147-A177-3AD203B41FA5}">
                      <a16:colId xmlns:a16="http://schemas.microsoft.com/office/drawing/2014/main" val="3965838248"/>
                    </a:ext>
                  </a:extLst>
                </a:gridCol>
              </a:tblGrid>
              <a:tr h="556348">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Pin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Signal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D" sz="1600" b="1">
                          <a:effectLst/>
                          <a:latin typeface="Times New Roman" panose="02020603050405020304" pitchFamily="18" charset="0"/>
                          <a:ea typeface="Times New Roman" panose="02020603050405020304" pitchFamily="18" charset="0"/>
                          <a:cs typeface="Times New Roman" panose="02020603050405020304" pitchFamily="18" charset="0"/>
                        </a:rPr>
                        <a:t>Pengukuran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1140491"/>
                  </a:ext>
                </a:extLst>
              </a:tr>
              <a:tr h="268459">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 (red)</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VCC</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5,254V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1386281"/>
                  </a:ext>
                </a:extLst>
              </a:tr>
              <a:tr h="268459">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SCL</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3,293V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2382186"/>
                  </a:ext>
                </a:extLst>
              </a:tr>
              <a:tr h="268459">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3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SDA</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3,293V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7909965"/>
                  </a:ext>
                </a:extLst>
              </a:tr>
              <a:tr h="268459">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4 (blk)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GND</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655" algn="ctr">
                        <a:lnSpc>
                          <a:spcPct val="107000"/>
                        </a:lnSpc>
                        <a:spcAft>
                          <a:spcPts val="0"/>
                        </a:spcAft>
                      </a:pPr>
                      <a:r>
                        <a:rPr lang="en-ID" sz="1600">
                          <a:effectLst/>
                          <a:latin typeface="Times New Roman" panose="02020603050405020304" pitchFamily="18" charset="0"/>
                          <a:ea typeface="Times New Roman" panose="02020603050405020304" pitchFamily="18" charset="0"/>
                          <a:cs typeface="Times New Roman" panose="02020603050405020304" pitchFamily="18" charset="0"/>
                        </a:rPr>
                        <a:t>0V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059061"/>
                  </a:ext>
                </a:extLst>
              </a:tr>
            </a:tbl>
          </a:graphicData>
        </a:graphic>
      </p:graphicFrame>
      <p:sp>
        <p:nvSpPr>
          <p:cNvPr id="65" name="TextBox 64">
            <a:extLst>
              <a:ext uri="{FF2B5EF4-FFF2-40B4-BE49-F238E27FC236}">
                <a16:creationId xmlns:a16="http://schemas.microsoft.com/office/drawing/2014/main" id="{6821A7D5-FCA5-4BDD-B270-E38B650CC490}"/>
              </a:ext>
            </a:extLst>
          </p:cNvPr>
          <p:cNvSpPr txBox="1"/>
          <p:nvPr/>
        </p:nvSpPr>
        <p:spPr>
          <a:xfrm>
            <a:off x="4423728" y="4444843"/>
            <a:ext cx="1801504" cy="369332"/>
          </a:xfrm>
          <a:prstGeom prst="rect">
            <a:avLst/>
          </a:prstGeom>
          <a:noFill/>
        </p:spPr>
        <p:txBody>
          <a:bodyPr wrap="square" rtlCol="0">
            <a:spAutoFit/>
          </a:bodyPr>
          <a:lstStyle/>
          <a:p>
            <a:r>
              <a:rPr lang="en-US"/>
              <a:t>4. I2C port</a:t>
            </a:r>
            <a:endParaRPr lang="en-ID"/>
          </a:p>
        </p:txBody>
      </p:sp>
    </p:spTree>
    <p:extLst>
      <p:ext uri="{BB962C8B-B14F-4D97-AF65-F5344CB8AC3E}">
        <p14:creationId xmlns:p14="http://schemas.microsoft.com/office/powerpoint/2010/main" val="1734969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235382" y="902115"/>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Verifikasi (Testing)</a:t>
            </a:r>
            <a:endParaRPr lang="en-ID" b="1" kern="0" dirty="0">
              <a:latin typeface="Monotype Corsiva" panose="03010101010201010101" pitchFamily="66" charset="0"/>
            </a:endParaRPr>
          </a:p>
        </p:txBody>
      </p:sp>
      <p:sp>
        <p:nvSpPr>
          <p:cNvPr id="23" name="Google Shape;197;p36">
            <a:extLst>
              <a:ext uri="{FF2B5EF4-FFF2-40B4-BE49-F238E27FC236}">
                <a16:creationId xmlns:a16="http://schemas.microsoft.com/office/drawing/2014/main" id="{C9BE497E-6650-4662-98DC-DC71A4AD1361}"/>
              </a:ext>
            </a:extLst>
          </p:cNvPr>
          <p:cNvSpPr txBox="1">
            <a:spLocks noGrp="1"/>
          </p:cNvSpPr>
          <p:nvPr>
            <p:ph type="title"/>
          </p:nvPr>
        </p:nvSpPr>
        <p:spPr>
          <a:xfrm>
            <a:off x="303096" y="1403030"/>
            <a:ext cx="10290000" cy="857600"/>
          </a:xfrm>
          <a:prstGeom prst="rect">
            <a:avLst/>
          </a:prstGeom>
        </p:spPr>
        <p:txBody>
          <a:bodyPr spcFirstLastPara="1" wrap="square" lIns="121900" tIns="121900" rIns="121900" bIns="121900" anchor="b" anchorCtr="0">
            <a:noAutofit/>
          </a:bodyPr>
          <a:lstStyle/>
          <a:p>
            <a:pPr lvl="0"/>
            <a:r>
              <a:rPr lang="en-US" sz="3200">
                <a:latin typeface="Sitka Text" panose="02000505000000020004" pitchFamily="2" charset="0"/>
              </a:rPr>
              <a:t>3. Pengujian Motor Brushless</a:t>
            </a:r>
            <a:endParaRPr lang="en-ID" sz="3200" dirty="0"/>
          </a:p>
        </p:txBody>
      </p:sp>
      <p:pic>
        <p:nvPicPr>
          <p:cNvPr id="8" name="Picture 7">
            <a:extLst>
              <a:ext uri="{FF2B5EF4-FFF2-40B4-BE49-F238E27FC236}">
                <a16:creationId xmlns:a16="http://schemas.microsoft.com/office/drawing/2014/main" id="{72BB1FB5-018D-4982-80AC-379DA2657836}"/>
              </a:ext>
            </a:extLst>
          </p:cNvPr>
          <p:cNvPicPr/>
          <p:nvPr/>
        </p:nvPicPr>
        <p:blipFill>
          <a:blip r:embed="rId5"/>
          <a:stretch>
            <a:fillRect/>
          </a:stretch>
        </p:blipFill>
        <p:spPr>
          <a:xfrm>
            <a:off x="769364" y="2761545"/>
            <a:ext cx="3065552" cy="2188707"/>
          </a:xfrm>
          <a:prstGeom prst="rect">
            <a:avLst/>
          </a:prstGeom>
        </p:spPr>
      </p:pic>
      <p:pic>
        <p:nvPicPr>
          <p:cNvPr id="6" name="Picture 5">
            <a:extLst>
              <a:ext uri="{FF2B5EF4-FFF2-40B4-BE49-F238E27FC236}">
                <a16:creationId xmlns:a16="http://schemas.microsoft.com/office/drawing/2014/main" id="{4F78D232-E43A-4893-A891-B9A1BD3BF377}"/>
              </a:ext>
            </a:extLst>
          </p:cNvPr>
          <p:cNvPicPr>
            <a:picLocks noChangeAspect="1"/>
          </p:cNvPicPr>
          <p:nvPr/>
        </p:nvPicPr>
        <p:blipFill>
          <a:blip r:embed="rId6"/>
          <a:stretch>
            <a:fillRect/>
          </a:stretch>
        </p:blipFill>
        <p:spPr>
          <a:xfrm>
            <a:off x="4539229" y="2285394"/>
            <a:ext cx="5833070" cy="3374400"/>
          </a:xfrm>
          <a:prstGeom prst="rect">
            <a:avLst/>
          </a:prstGeom>
        </p:spPr>
      </p:pic>
    </p:spTree>
    <p:extLst>
      <p:ext uri="{BB962C8B-B14F-4D97-AF65-F5344CB8AC3E}">
        <p14:creationId xmlns:p14="http://schemas.microsoft.com/office/powerpoint/2010/main" val="152965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235382" y="902115"/>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Verifikasi (Testing)</a:t>
            </a:r>
            <a:endParaRPr lang="en-ID" b="1" kern="0" dirty="0">
              <a:latin typeface="Monotype Corsiva" panose="03010101010201010101" pitchFamily="66" charset="0"/>
            </a:endParaRPr>
          </a:p>
        </p:txBody>
      </p:sp>
      <p:sp>
        <p:nvSpPr>
          <p:cNvPr id="23" name="Google Shape;197;p36">
            <a:extLst>
              <a:ext uri="{FF2B5EF4-FFF2-40B4-BE49-F238E27FC236}">
                <a16:creationId xmlns:a16="http://schemas.microsoft.com/office/drawing/2014/main" id="{C9BE497E-6650-4662-98DC-DC71A4AD1361}"/>
              </a:ext>
            </a:extLst>
          </p:cNvPr>
          <p:cNvSpPr txBox="1">
            <a:spLocks noGrp="1"/>
          </p:cNvSpPr>
          <p:nvPr>
            <p:ph type="title"/>
          </p:nvPr>
        </p:nvSpPr>
        <p:spPr>
          <a:xfrm>
            <a:off x="303096" y="1403030"/>
            <a:ext cx="10290000" cy="857600"/>
          </a:xfrm>
          <a:prstGeom prst="rect">
            <a:avLst/>
          </a:prstGeom>
        </p:spPr>
        <p:txBody>
          <a:bodyPr spcFirstLastPara="1" wrap="square" lIns="121900" tIns="121900" rIns="121900" bIns="121900" anchor="b" anchorCtr="0">
            <a:noAutofit/>
          </a:bodyPr>
          <a:lstStyle/>
          <a:p>
            <a:pPr lvl="0"/>
            <a:r>
              <a:rPr lang="en-US" sz="3200">
                <a:latin typeface="Sitka Text" panose="02000505000000020004" pitchFamily="2" charset="0"/>
              </a:rPr>
              <a:t>4. Pengujian Radio Remote Controller</a:t>
            </a:r>
            <a:endParaRPr lang="en-ID" sz="3200" dirty="0"/>
          </a:p>
        </p:txBody>
      </p:sp>
      <p:graphicFrame>
        <p:nvGraphicFramePr>
          <p:cNvPr id="9" name="Table 8">
            <a:extLst>
              <a:ext uri="{FF2B5EF4-FFF2-40B4-BE49-F238E27FC236}">
                <a16:creationId xmlns:a16="http://schemas.microsoft.com/office/drawing/2014/main" id="{40C02425-F08A-4E0D-B741-33B1B80A7D13}"/>
              </a:ext>
            </a:extLst>
          </p:cNvPr>
          <p:cNvGraphicFramePr>
            <a:graphicFrameLocks noGrp="1"/>
          </p:cNvGraphicFramePr>
          <p:nvPr>
            <p:extLst>
              <p:ext uri="{D42A27DB-BD31-4B8C-83A1-F6EECF244321}">
                <p14:modId xmlns:p14="http://schemas.microsoft.com/office/powerpoint/2010/main" val="2105349646"/>
              </p:ext>
            </p:extLst>
          </p:nvPr>
        </p:nvGraphicFramePr>
        <p:xfrm>
          <a:off x="4934450" y="2294290"/>
          <a:ext cx="5453405" cy="3975360"/>
        </p:xfrm>
        <a:graphic>
          <a:graphicData uri="http://schemas.openxmlformats.org/drawingml/2006/table">
            <a:tbl>
              <a:tblPr firstRow="1" firstCol="1" bandRow="1"/>
              <a:tblGrid>
                <a:gridCol w="1670947">
                  <a:extLst>
                    <a:ext uri="{9D8B030D-6E8A-4147-A177-3AD203B41FA5}">
                      <a16:colId xmlns:a16="http://schemas.microsoft.com/office/drawing/2014/main" val="2041877199"/>
                    </a:ext>
                  </a:extLst>
                </a:gridCol>
                <a:gridCol w="1728566">
                  <a:extLst>
                    <a:ext uri="{9D8B030D-6E8A-4147-A177-3AD203B41FA5}">
                      <a16:colId xmlns:a16="http://schemas.microsoft.com/office/drawing/2014/main" val="425468178"/>
                    </a:ext>
                  </a:extLst>
                </a:gridCol>
                <a:gridCol w="2053892">
                  <a:extLst>
                    <a:ext uri="{9D8B030D-6E8A-4147-A177-3AD203B41FA5}">
                      <a16:colId xmlns:a16="http://schemas.microsoft.com/office/drawing/2014/main" val="4006986399"/>
                    </a:ext>
                  </a:extLst>
                </a:gridCol>
              </a:tblGrid>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Jarak (m)</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Persentase Error (%)</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1946191"/>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0458497"/>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20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5</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253599"/>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40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23</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6600783"/>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60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33</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7354954"/>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80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36</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6011304"/>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100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32</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8341151"/>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120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53</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3582826"/>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140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57</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0558118"/>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160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55</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3939851"/>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180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52</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0902890"/>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200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53</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153997"/>
                  </a:ext>
                </a:extLst>
              </a:tr>
            </a:tbl>
          </a:graphicData>
        </a:graphic>
      </p:graphicFrame>
      <p:pic>
        <p:nvPicPr>
          <p:cNvPr id="17" name="Picture 16">
            <a:extLst>
              <a:ext uri="{FF2B5EF4-FFF2-40B4-BE49-F238E27FC236}">
                <a16:creationId xmlns:a16="http://schemas.microsoft.com/office/drawing/2014/main" id="{C18FAE95-97D8-4165-9265-3C7728F37A38}"/>
              </a:ext>
            </a:extLst>
          </p:cNvPr>
          <p:cNvPicPr/>
          <p:nvPr/>
        </p:nvPicPr>
        <p:blipFill rotWithShape="1">
          <a:blip r:embed="rId5" cstate="print">
            <a:extLst>
              <a:ext uri="{28A0092B-C50C-407E-A947-70E740481C1C}">
                <a14:useLocalDpi xmlns:a14="http://schemas.microsoft.com/office/drawing/2010/main" val="0"/>
              </a:ext>
            </a:extLst>
          </a:blip>
          <a:srcRect l="17072" t="19663" r="5499" b="8515"/>
          <a:stretch/>
        </p:blipFill>
        <p:spPr bwMode="auto">
          <a:xfrm>
            <a:off x="619824" y="2955041"/>
            <a:ext cx="3781677" cy="23970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4031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235382" y="902115"/>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Verifikasi (Testing)</a:t>
            </a:r>
            <a:endParaRPr lang="en-ID" b="1" kern="0" dirty="0">
              <a:latin typeface="Monotype Corsiva" panose="03010101010201010101" pitchFamily="66" charset="0"/>
            </a:endParaRPr>
          </a:p>
        </p:txBody>
      </p:sp>
      <p:sp>
        <p:nvSpPr>
          <p:cNvPr id="23" name="Google Shape;197;p36">
            <a:extLst>
              <a:ext uri="{FF2B5EF4-FFF2-40B4-BE49-F238E27FC236}">
                <a16:creationId xmlns:a16="http://schemas.microsoft.com/office/drawing/2014/main" id="{C9BE497E-6650-4662-98DC-DC71A4AD1361}"/>
              </a:ext>
            </a:extLst>
          </p:cNvPr>
          <p:cNvSpPr txBox="1">
            <a:spLocks noGrp="1"/>
          </p:cNvSpPr>
          <p:nvPr>
            <p:ph type="title"/>
          </p:nvPr>
        </p:nvSpPr>
        <p:spPr>
          <a:xfrm>
            <a:off x="303096" y="1403030"/>
            <a:ext cx="10290000" cy="857600"/>
          </a:xfrm>
          <a:prstGeom prst="rect">
            <a:avLst/>
          </a:prstGeom>
        </p:spPr>
        <p:txBody>
          <a:bodyPr spcFirstLastPara="1" wrap="square" lIns="121900" tIns="121900" rIns="121900" bIns="121900" anchor="b" anchorCtr="0">
            <a:noAutofit/>
          </a:bodyPr>
          <a:lstStyle/>
          <a:p>
            <a:pPr lvl="0"/>
            <a:r>
              <a:rPr lang="en-US" sz="3200">
                <a:latin typeface="Sitka Text" panose="02000505000000020004" pitchFamily="2" charset="0"/>
              </a:rPr>
              <a:t>5. Pengujian Sinyal Telemetri</a:t>
            </a:r>
            <a:endParaRPr lang="en-ID" sz="3200" dirty="0"/>
          </a:p>
        </p:txBody>
      </p:sp>
      <p:grpSp>
        <p:nvGrpSpPr>
          <p:cNvPr id="5" name="Group 4">
            <a:extLst>
              <a:ext uri="{FF2B5EF4-FFF2-40B4-BE49-F238E27FC236}">
                <a16:creationId xmlns:a16="http://schemas.microsoft.com/office/drawing/2014/main" id="{3BD16FC9-3BD6-4A65-ACB4-9B34DD75FCA7}"/>
              </a:ext>
            </a:extLst>
          </p:cNvPr>
          <p:cNvGrpSpPr/>
          <p:nvPr/>
        </p:nvGrpSpPr>
        <p:grpSpPr>
          <a:xfrm>
            <a:off x="303096" y="2377206"/>
            <a:ext cx="3931072" cy="3672116"/>
            <a:chOff x="489187" y="2294290"/>
            <a:chExt cx="3931072" cy="3672116"/>
          </a:xfrm>
        </p:grpSpPr>
        <p:pic>
          <p:nvPicPr>
            <p:cNvPr id="10" name="Picture 9">
              <a:extLst>
                <a:ext uri="{FF2B5EF4-FFF2-40B4-BE49-F238E27FC236}">
                  <a16:creationId xmlns:a16="http://schemas.microsoft.com/office/drawing/2014/main" id="{ED329BAF-4777-4C01-8A8B-D757AC0DB78D}"/>
                </a:ext>
              </a:extLst>
            </p:cNvPr>
            <p:cNvPicPr/>
            <p:nvPr/>
          </p:nvPicPr>
          <p:blipFill>
            <a:blip r:embed="rId5"/>
            <a:stretch>
              <a:fillRect/>
            </a:stretch>
          </p:blipFill>
          <p:spPr>
            <a:xfrm>
              <a:off x="638582" y="2294290"/>
              <a:ext cx="3781677" cy="3672116"/>
            </a:xfrm>
            <a:prstGeom prst="rect">
              <a:avLst/>
            </a:prstGeom>
          </p:spPr>
        </p:pic>
        <p:sp>
          <p:nvSpPr>
            <p:cNvPr id="11" name="Text Box 108">
              <a:extLst>
                <a:ext uri="{FF2B5EF4-FFF2-40B4-BE49-F238E27FC236}">
                  <a16:creationId xmlns:a16="http://schemas.microsoft.com/office/drawing/2014/main" id="{F50CE4E7-F72E-4F9F-A990-3FCA353607B7}"/>
                </a:ext>
              </a:extLst>
            </p:cNvPr>
            <p:cNvSpPr txBox="1"/>
            <p:nvPr/>
          </p:nvSpPr>
          <p:spPr>
            <a:xfrm>
              <a:off x="489187" y="2316477"/>
              <a:ext cx="2533650" cy="723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000" i="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Lokasi GCS</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B57B8557-9383-46CC-816A-767B12041BF9}"/>
                </a:ext>
              </a:extLst>
            </p:cNvPr>
            <p:cNvSpPr/>
            <p:nvPr/>
          </p:nvSpPr>
          <p:spPr>
            <a:xfrm>
              <a:off x="1458494" y="3013966"/>
              <a:ext cx="595035" cy="368755"/>
            </a:xfrm>
            <a:prstGeom prst="rect">
              <a:avLst/>
            </a:prstGeom>
          </p:spPr>
          <p:txBody>
            <a:bodyPr wrap="none">
              <a:spAutoFit/>
            </a:bodyPr>
            <a:lstStyle/>
            <a:p>
              <a:pPr>
                <a:lnSpc>
                  <a:spcPct val="107000"/>
                </a:lnSpc>
                <a:spcAft>
                  <a:spcPts val="800"/>
                </a:spcAft>
              </a:pPr>
              <a:r>
                <a:rPr lang="en-US">
                  <a:solidFill>
                    <a:srgbClr val="FFFFFF"/>
                  </a:solidFill>
                  <a:latin typeface="Times New Roman" panose="02020603050405020304" pitchFamily="18" charset="0"/>
                  <a:ea typeface="Calibri" panose="020F0502020204030204" pitchFamily="34" charset="0"/>
                  <a:cs typeface="Times New Roman" panose="02020603050405020304" pitchFamily="18" charset="0"/>
                </a:rPr>
                <a:t>40m</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FB8B3FB7-0ECF-49E9-973F-C13AB0E7D8FB}"/>
                </a:ext>
              </a:extLst>
            </p:cNvPr>
            <p:cNvSpPr/>
            <p:nvPr/>
          </p:nvSpPr>
          <p:spPr>
            <a:xfrm>
              <a:off x="1289287" y="2595118"/>
              <a:ext cx="595035" cy="368755"/>
            </a:xfrm>
            <a:prstGeom prst="rect">
              <a:avLst/>
            </a:prstGeom>
          </p:spPr>
          <p:txBody>
            <a:bodyPr wrap="none">
              <a:spAutoFit/>
            </a:bodyPr>
            <a:lstStyle/>
            <a:p>
              <a:pPr>
                <a:lnSpc>
                  <a:spcPct val="107000"/>
                </a:lnSpc>
                <a:spcAft>
                  <a:spcPts val="800"/>
                </a:spcAft>
              </a:pPr>
              <a:r>
                <a:rPr lang="en-US">
                  <a:solidFill>
                    <a:srgbClr val="FFFFFF"/>
                  </a:solidFill>
                  <a:latin typeface="Times New Roman" panose="02020603050405020304" pitchFamily="18" charset="0"/>
                  <a:ea typeface="Calibri" panose="020F0502020204030204" pitchFamily="34" charset="0"/>
                  <a:cs typeface="Times New Roman" panose="02020603050405020304" pitchFamily="18" charset="0"/>
                </a:rPr>
                <a:t>20m</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4F7E1A12-8967-410A-B860-C21783677414}"/>
                </a:ext>
              </a:extLst>
            </p:cNvPr>
            <p:cNvSpPr/>
            <p:nvPr/>
          </p:nvSpPr>
          <p:spPr>
            <a:xfrm>
              <a:off x="1586804" y="3294764"/>
              <a:ext cx="595035" cy="368755"/>
            </a:xfrm>
            <a:prstGeom prst="rect">
              <a:avLst/>
            </a:prstGeom>
          </p:spPr>
          <p:txBody>
            <a:bodyPr wrap="none">
              <a:spAutoFit/>
            </a:bodyPr>
            <a:lstStyle/>
            <a:p>
              <a:pPr>
                <a:lnSpc>
                  <a:spcPct val="107000"/>
                </a:lnSpc>
                <a:spcAft>
                  <a:spcPts val="800"/>
                </a:spcAft>
              </a:pPr>
              <a:r>
                <a:rPr lang="en-US">
                  <a:solidFill>
                    <a:srgbClr val="FFFFFF"/>
                  </a:solidFill>
                  <a:latin typeface="Times New Roman" panose="02020603050405020304" pitchFamily="18" charset="0"/>
                  <a:ea typeface="Calibri" panose="020F0502020204030204" pitchFamily="34" charset="0"/>
                  <a:cs typeface="Times New Roman" panose="02020603050405020304" pitchFamily="18" charset="0"/>
                </a:rPr>
                <a:t>60m</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5A77AF21-728E-4A58-9834-EE07FFA5044A}"/>
                </a:ext>
              </a:extLst>
            </p:cNvPr>
            <p:cNvSpPr/>
            <p:nvPr/>
          </p:nvSpPr>
          <p:spPr>
            <a:xfrm>
              <a:off x="1715114" y="3575562"/>
              <a:ext cx="595035" cy="368755"/>
            </a:xfrm>
            <a:prstGeom prst="rect">
              <a:avLst/>
            </a:prstGeom>
          </p:spPr>
          <p:txBody>
            <a:bodyPr wrap="none">
              <a:spAutoFit/>
            </a:bodyPr>
            <a:lstStyle/>
            <a:p>
              <a:pPr>
                <a:lnSpc>
                  <a:spcPct val="107000"/>
                </a:lnSpc>
                <a:spcAft>
                  <a:spcPts val="800"/>
                </a:spcAft>
              </a:pPr>
              <a:r>
                <a:rPr lang="en-US">
                  <a:solidFill>
                    <a:srgbClr val="FFFFFF"/>
                  </a:solidFill>
                  <a:latin typeface="Times New Roman" panose="02020603050405020304" pitchFamily="18" charset="0"/>
                  <a:ea typeface="Calibri" panose="020F0502020204030204" pitchFamily="34" charset="0"/>
                  <a:cs typeface="Times New Roman" panose="02020603050405020304" pitchFamily="18" charset="0"/>
                </a:rPr>
                <a:t>80m</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080A3AD0-06E8-4293-A447-5846B4DA7BEA}"/>
                </a:ext>
              </a:extLst>
            </p:cNvPr>
            <p:cNvSpPr/>
            <p:nvPr/>
          </p:nvSpPr>
          <p:spPr>
            <a:xfrm>
              <a:off x="1838998" y="3913641"/>
              <a:ext cx="710451" cy="368755"/>
            </a:xfrm>
            <a:prstGeom prst="rect">
              <a:avLst/>
            </a:prstGeom>
          </p:spPr>
          <p:txBody>
            <a:bodyPr wrap="none">
              <a:spAutoFit/>
            </a:bodyPr>
            <a:lstStyle/>
            <a:p>
              <a:pPr>
                <a:lnSpc>
                  <a:spcPct val="107000"/>
                </a:lnSpc>
                <a:spcAft>
                  <a:spcPts val="800"/>
                </a:spcAft>
              </a:pPr>
              <a:r>
                <a:rPr lang="en-US">
                  <a:solidFill>
                    <a:srgbClr val="FFFFFF"/>
                  </a:solidFill>
                  <a:latin typeface="Times New Roman" panose="02020603050405020304" pitchFamily="18" charset="0"/>
                  <a:ea typeface="Calibri" panose="020F0502020204030204" pitchFamily="34" charset="0"/>
                  <a:cs typeface="Times New Roman" panose="02020603050405020304" pitchFamily="18" charset="0"/>
                </a:rPr>
                <a:t>100m</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696CA313-74BD-41D4-AE2F-DA03625C9EE3}"/>
                </a:ext>
              </a:extLst>
            </p:cNvPr>
            <p:cNvSpPr/>
            <p:nvPr/>
          </p:nvSpPr>
          <p:spPr>
            <a:xfrm>
              <a:off x="1962882" y="4251720"/>
              <a:ext cx="710451" cy="368755"/>
            </a:xfrm>
            <a:prstGeom prst="rect">
              <a:avLst/>
            </a:prstGeom>
          </p:spPr>
          <p:txBody>
            <a:bodyPr wrap="none">
              <a:spAutoFit/>
            </a:bodyPr>
            <a:lstStyle/>
            <a:p>
              <a:pPr>
                <a:lnSpc>
                  <a:spcPct val="107000"/>
                </a:lnSpc>
                <a:spcAft>
                  <a:spcPts val="800"/>
                </a:spcAft>
              </a:pPr>
              <a:r>
                <a:rPr lang="en-US">
                  <a:solidFill>
                    <a:srgbClr val="FFFFFF"/>
                  </a:solidFill>
                  <a:latin typeface="Times New Roman" panose="02020603050405020304" pitchFamily="18" charset="0"/>
                  <a:ea typeface="Calibri" panose="020F0502020204030204" pitchFamily="34" charset="0"/>
                  <a:cs typeface="Times New Roman" panose="02020603050405020304" pitchFamily="18" charset="0"/>
                </a:rPr>
                <a:t>120m</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75CE72F5-95F7-4850-A988-09B3E91B8DC9}"/>
                </a:ext>
              </a:extLst>
            </p:cNvPr>
            <p:cNvSpPr/>
            <p:nvPr/>
          </p:nvSpPr>
          <p:spPr>
            <a:xfrm>
              <a:off x="2061460" y="4606780"/>
              <a:ext cx="710451" cy="368755"/>
            </a:xfrm>
            <a:prstGeom prst="rect">
              <a:avLst/>
            </a:prstGeom>
          </p:spPr>
          <p:txBody>
            <a:bodyPr wrap="none">
              <a:spAutoFit/>
            </a:bodyPr>
            <a:lstStyle/>
            <a:p>
              <a:pPr>
                <a:lnSpc>
                  <a:spcPct val="107000"/>
                </a:lnSpc>
                <a:spcAft>
                  <a:spcPts val="800"/>
                </a:spcAft>
              </a:pPr>
              <a:r>
                <a:rPr lang="en-US">
                  <a:solidFill>
                    <a:srgbClr val="FFFFFF"/>
                  </a:solidFill>
                  <a:latin typeface="Times New Roman" panose="02020603050405020304" pitchFamily="18" charset="0"/>
                  <a:ea typeface="Calibri" panose="020F0502020204030204" pitchFamily="34" charset="0"/>
                  <a:cs typeface="Times New Roman" panose="02020603050405020304" pitchFamily="18" charset="0"/>
                </a:rPr>
                <a:t>140m</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456442E1-C7B1-4C02-ACFF-42C2AC0DC4C2}"/>
                </a:ext>
              </a:extLst>
            </p:cNvPr>
            <p:cNvSpPr/>
            <p:nvPr/>
          </p:nvSpPr>
          <p:spPr>
            <a:xfrm>
              <a:off x="2210855" y="4884725"/>
              <a:ext cx="710451" cy="368755"/>
            </a:xfrm>
            <a:prstGeom prst="rect">
              <a:avLst/>
            </a:prstGeom>
          </p:spPr>
          <p:txBody>
            <a:bodyPr wrap="none">
              <a:spAutoFit/>
            </a:bodyPr>
            <a:lstStyle/>
            <a:p>
              <a:pPr>
                <a:lnSpc>
                  <a:spcPct val="107000"/>
                </a:lnSpc>
                <a:spcAft>
                  <a:spcPts val="800"/>
                </a:spcAft>
              </a:pPr>
              <a:r>
                <a:rPr lang="en-US">
                  <a:solidFill>
                    <a:srgbClr val="FFFFFF"/>
                  </a:solidFill>
                  <a:latin typeface="Times New Roman" panose="02020603050405020304" pitchFamily="18" charset="0"/>
                  <a:ea typeface="Calibri" panose="020F0502020204030204" pitchFamily="34" charset="0"/>
                  <a:cs typeface="Times New Roman" panose="02020603050405020304" pitchFamily="18" charset="0"/>
                </a:rPr>
                <a:t>160m</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F207C1A2-F42F-4392-92F9-4D2CB26C8C9F}"/>
                </a:ext>
              </a:extLst>
            </p:cNvPr>
            <p:cNvSpPr/>
            <p:nvPr/>
          </p:nvSpPr>
          <p:spPr>
            <a:xfrm>
              <a:off x="2416685" y="5218513"/>
              <a:ext cx="710451" cy="368755"/>
            </a:xfrm>
            <a:prstGeom prst="rect">
              <a:avLst/>
            </a:prstGeom>
          </p:spPr>
          <p:txBody>
            <a:bodyPr wrap="none">
              <a:spAutoFit/>
            </a:bodyPr>
            <a:lstStyle/>
            <a:p>
              <a:pPr>
                <a:lnSpc>
                  <a:spcPct val="107000"/>
                </a:lnSpc>
                <a:spcAft>
                  <a:spcPts val="800"/>
                </a:spcAft>
              </a:pPr>
              <a:r>
                <a:rPr lang="en-US">
                  <a:solidFill>
                    <a:srgbClr val="FFFFFF"/>
                  </a:solidFill>
                  <a:latin typeface="Times New Roman" panose="02020603050405020304" pitchFamily="18" charset="0"/>
                  <a:ea typeface="Calibri" panose="020F0502020204030204" pitchFamily="34" charset="0"/>
                  <a:cs typeface="Times New Roman" panose="02020603050405020304" pitchFamily="18" charset="0"/>
                </a:rPr>
                <a:t>180m</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B1CB57F1-8C3E-4A9C-BF62-C68AA44AEF93}"/>
                </a:ext>
              </a:extLst>
            </p:cNvPr>
            <p:cNvSpPr/>
            <p:nvPr/>
          </p:nvSpPr>
          <p:spPr>
            <a:xfrm>
              <a:off x="2622515" y="5552301"/>
              <a:ext cx="710451" cy="368755"/>
            </a:xfrm>
            <a:prstGeom prst="rect">
              <a:avLst/>
            </a:prstGeom>
          </p:spPr>
          <p:txBody>
            <a:bodyPr wrap="none">
              <a:spAutoFit/>
            </a:bodyPr>
            <a:lstStyle/>
            <a:p>
              <a:pPr>
                <a:lnSpc>
                  <a:spcPct val="107000"/>
                </a:lnSpc>
                <a:spcAft>
                  <a:spcPts val="800"/>
                </a:spcAft>
              </a:pPr>
              <a:r>
                <a:rPr lang="en-US">
                  <a:solidFill>
                    <a:srgbClr val="FFFFFF"/>
                  </a:solidFill>
                  <a:latin typeface="Times New Roman" panose="02020603050405020304" pitchFamily="18" charset="0"/>
                  <a:ea typeface="Calibri" panose="020F0502020204030204" pitchFamily="34" charset="0"/>
                  <a:cs typeface="Times New Roman" panose="02020603050405020304" pitchFamily="18" charset="0"/>
                </a:rPr>
                <a:t>200m</a:t>
              </a:r>
              <a:endParaRPr lang="en-ID">
                <a:latin typeface="Times New Roman" panose="02020603050405020304" pitchFamily="18" charset="0"/>
                <a:ea typeface="Calibri" panose="020F0502020204030204" pitchFamily="34" charset="0"/>
                <a:cs typeface="Times New Roman" panose="02020603050405020304" pitchFamily="18" charset="0"/>
              </a:endParaRPr>
            </a:p>
          </p:txBody>
        </p:sp>
      </p:grpSp>
      <p:graphicFrame>
        <p:nvGraphicFramePr>
          <p:cNvPr id="4" name="Table 3">
            <a:extLst>
              <a:ext uri="{FF2B5EF4-FFF2-40B4-BE49-F238E27FC236}">
                <a16:creationId xmlns:a16="http://schemas.microsoft.com/office/drawing/2014/main" id="{2FC5CB50-23A2-43B3-B626-6AB6C7449914}"/>
              </a:ext>
            </a:extLst>
          </p:cNvPr>
          <p:cNvGraphicFramePr>
            <a:graphicFrameLocks noGrp="1"/>
          </p:cNvGraphicFramePr>
          <p:nvPr>
            <p:extLst>
              <p:ext uri="{D42A27DB-BD31-4B8C-83A1-F6EECF244321}">
                <p14:modId xmlns:p14="http://schemas.microsoft.com/office/powerpoint/2010/main" val="3371528205"/>
              </p:ext>
            </p:extLst>
          </p:nvPr>
        </p:nvGraphicFramePr>
        <p:xfrm>
          <a:off x="4534845" y="2222537"/>
          <a:ext cx="7354059" cy="3975360"/>
        </p:xfrm>
        <a:graphic>
          <a:graphicData uri="http://schemas.openxmlformats.org/drawingml/2006/table">
            <a:tbl>
              <a:tblPr firstRow="1" firstCol="1" bandRow="1"/>
              <a:tblGrid>
                <a:gridCol w="2253316">
                  <a:extLst>
                    <a:ext uri="{9D8B030D-6E8A-4147-A177-3AD203B41FA5}">
                      <a16:colId xmlns:a16="http://schemas.microsoft.com/office/drawing/2014/main" val="725533133"/>
                    </a:ext>
                  </a:extLst>
                </a:gridCol>
                <a:gridCol w="2331017">
                  <a:extLst>
                    <a:ext uri="{9D8B030D-6E8A-4147-A177-3AD203B41FA5}">
                      <a16:colId xmlns:a16="http://schemas.microsoft.com/office/drawing/2014/main" val="3508879566"/>
                    </a:ext>
                  </a:extLst>
                </a:gridCol>
                <a:gridCol w="2769726">
                  <a:extLst>
                    <a:ext uri="{9D8B030D-6E8A-4147-A177-3AD203B41FA5}">
                      <a16:colId xmlns:a16="http://schemas.microsoft.com/office/drawing/2014/main" val="2436886458"/>
                    </a:ext>
                  </a:extLst>
                </a:gridCol>
              </a:tblGrid>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Jarak (m)</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Kekuatan Sinyal (%)</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Keterangan</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1211366"/>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100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7738912"/>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20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96</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7247591"/>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40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85</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432248"/>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60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57</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0147632"/>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80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42</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3352904"/>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100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17</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3720127"/>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120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Tidak 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7775844"/>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140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Tidak 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2884246"/>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160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Tidak 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3341507"/>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180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Tidak 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0868476"/>
                  </a:ext>
                </a:extLst>
              </a:tr>
              <a:tr h="0">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200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Tidak Terhubung</a:t>
                      </a:r>
                      <a:endParaRPr lang="en-ID"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0609839"/>
                  </a:ext>
                </a:extLst>
              </a:tr>
            </a:tbl>
          </a:graphicData>
        </a:graphic>
      </p:graphicFrame>
    </p:spTree>
    <p:extLst>
      <p:ext uri="{BB962C8B-B14F-4D97-AF65-F5344CB8AC3E}">
        <p14:creationId xmlns:p14="http://schemas.microsoft.com/office/powerpoint/2010/main" val="374029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235382" y="902115"/>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Verifikasi (Testing)</a:t>
            </a:r>
            <a:endParaRPr lang="en-ID" b="1" kern="0" dirty="0">
              <a:latin typeface="Monotype Corsiva" panose="03010101010201010101" pitchFamily="66" charset="0"/>
            </a:endParaRPr>
          </a:p>
        </p:txBody>
      </p:sp>
      <p:sp>
        <p:nvSpPr>
          <p:cNvPr id="23" name="Google Shape;197;p36">
            <a:extLst>
              <a:ext uri="{FF2B5EF4-FFF2-40B4-BE49-F238E27FC236}">
                <a16:creationId xmlns:a16="http://schemas.microsoft.com/office/drawing/2014/main" id="{C9BE497E-6650-4662-98DC-DC71A4AD1361}"/>
              </a:ext>
            </a:extLst>
          </p:cNvPr>
          <p:cNvSpPr txBox="1">
            <a:spLocks noGrp="1"/>
          </p:cNvSpPr>
          <p:nvPr>
            <p:ph type="title"/>
          </p:nvPr>
        </p:nvSpPr>
        <p:spPr>
          <a:xfrm>
            <a:off x="303096" y="1403030"/>
            <a:ext cx="10290000" cy="857600"/>
          </a:xfrm>
          <a:prstGeom prst="rect">
            <a:avLst/>
          </a:prstGeom>
        </p:spPr>
        <p:txBody>
          <a:bodyPr spcFirstLastPara="1" wrap="square" lIns="121900" tIns="121900" rIns="121900" bIns="121900" anchor="b" anchorCtr="0">
            <a:noAutofit/>
          </a:bodyPr>
          <a:lstStyle/>
          <a:p>
            <a:pPr lvl="0"/>
            <a:r>
              <a:rPr lang="en-US" sz="3200">
                <a:latin typeface="Sitka Text" panose="02000505000000020004" pitchFamily="2" charset="0"/>
              </a:rPr>
              <a:t>6. Pengujian GPS</a:t>
            </a:r>
            <a:endParaRPr lang="en-ID" sz="3200" dirty="0"/>
          </a:p>
        </p:txBody>
      </p:sp>
      <p:pic>
        <p:nvPicPr>
          <p:cNvPr id="25" name="Picture 24">
            <a:extLst>
              <a:ext uri="{FF2B5EF4-FFF2-40B4-BE49-F238E27FC236}">
                <a16:creationId xmlns:a16="http://schemas.microsoft.com/office/drawing/2014/main" id="{8DBF691F-DD07-490C-AB46-17056BADDEC4}"/>
              </a:ext>
            </a:extLst>
          </p:cNvPr>
          <p:cNvPicPr>
            <a:picLocks noChangeAspect="1"/>
          </p:cNvPicPr>
          <p:nvPr/>
        </p:nvPicPr>
        <p:blipFill>
          <a:blip r:embed="rId5"/>
          <a:stretch>
            <a:fillRect/>
          </a:stretch>
        </p:blipFill>
        <p:spPr>
          <a:xfrm>
            <a:off x="1370590" y="2986153"/>
            <a:ext cx="9450820" cy="3139316"/>
          </a:xfrm>
          <a:prstGeom prst="rect">
            <a:avLst/>
          </a:prstGeom>
        </p:spPr>
      </p:pic>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B279257-EA26-4290-A825-338D9FCA84A0}"/>
                  </a:ext>
                </a:extLst>
              </p:cNvPr>
              <p:cNvSpPr/>
              <p:nvPr/>
            </p:nvSpPr>
            <p:spPr>
              <a:xfrm>
                <a:off x="303096" y="1930297"/>
                <a:ext cx="4777462" cy="876715"/>
              </a:xfrm>
              <a:prstGeom prst="rect">
                <a:avLst/>
              </a:prstGeom>
            </p:spPr>
            <p:txBody>
              <a:bodyPr wrap="none">
                <a:spAutoFit/>
              </a:bodyPr>
              <a:lstStyle/>
              <a:p>
                <a:pPr marL="342900" lvl="0" indent="-342900" algn="just">
                  <a:lnSpc>
                    <a:spcPct val="200000"/>
                  </a:lnSpc>
                  <a:spcAft>
                    <a:spcPts val="800"/>
                  </a:spcAft>
                  <a:buFont typeface="Symbol" panose="05050102010706020507" pitchFamily="18" charset="2"/>
                  <a:buChar char=""/>
                </a:pPr>
                <a14:m>
                  <m:oMath xmlns:m="http://schemas.openxmlformats.org/officeDocument/2006/math">
                    <m:r>
                      <a:rPr lang="en-US" sz="2000" i="1">
                        <a:latin typeface="Cambria Math" panose="02040503050406030204" pitchFamily="18" charset="0"/>
                        <a:ea typeface="Calibri" panose="020F0502020204030204" pitchFamily="34" charset="0"/>
                        <a:cs typeface="Cambria Math" panose="02040503050406030204" pitchFamily="18" charset="0"/>
                      </a:rPr>
                      <m:t>𝑒𝑟𝑟𝑜𝑟</m:t>
                    </m:r>
                    <m:r>
                      <a:rPr lang="en-US" sz="2000">
                        <a:latin typeface="Cambria Math" panose="02040503050406030204" pitchFamily="18" charset="0"/>
                        <a:ea typeface="Calibri" panose="020F0502020204030204" pitchFamily="34" charset="0"/>
                        <a:cs typeface="Cambria Math" panose="02040503050406030204" pitchFamily="18" charset="0"/>
                      </a:rPr>
                      <m:t>=|</m:t>
                    </m:r>
                    <m:f>
                      <m:fPr>
                        <m:ctrlPr>
                          <a:rPr lang="en-ID" sz="2000" i="1">
                            <a:latin typeface="Cambria Math" panose="02040503050406030204" pitchFamily="18" charset="0"/>
                            <a:ea typeface="Calibri" panose="020F0502020204030204" pitchFamily="34" charset="0"/>
                            <a:cs typeface="Times New Roman" panose="02020603050405020304" pitchFamily="18" charset="0"/>
                          </a:rPr>
                        </m:ctrlPr>
                      </m:fPr>
                      <m:num>
                        <m:r>
                          <a:rPr lang="en-US" sz="2000" i="1">
                            <a:latin typeface="Cambria Math" panose="02040503050406030204" pitchFamily="18" charset="0"/>
                            <a:ea typeface="Calibri" panose="020F0502020204030204" pitchFamily="34" charset="0"/>
                            <a:cs typeface="Times New Roman" panose="02020603050405020304" pitchFamily="18" charset="0"/>
                          </a:rPr>
                          <m:t>𝑘𝑜𝑜𝑟𝑑𝑖𝑛𝑎𝑡</m:t>
                        </m:r>
                        <m:r>
                          <a:rPr lang="en-US" sz="2000" i="1">
                            <a:latin typeface="Cambria Math" panose="02040503050406030204" pitchFamily="18" charset="0"/>
                            <a:ea typeface="Calibri" panose="020F0502020204030204" pitchFamily="34" charset="0"/>
                            <a:cs typeface="Times New Roman" panose="02020603050405020304" pitchFamily="18" charset="0"/>
                          </a:rPr>
                          <m:t> </m:t>
                        </m:r>
                        <m:r>
                          <a:rPr lang="en-US" sz="2000" i="1">
                            <a:latin typeface="Cambria Math" panose="02040503050406030204" pitchFamily="18" charset="0"/>
                            <a:ea typeface="Calibri" panose="020F0502020204030204" pitchFamily="34" charset="0"/>
                            <a:cs typeface="Times New Roman" panose="02020603050405020304" pitchFamily="18" charset="0"/>
                          </a:rPr>
                          <m:t>𝐺𝑃𝑆</m:t>
                        </m:r>
                        <m:r>
                          <a:rPr lang="en-US" sz="2000" i="1">
                            <a:latin typeface="Cambria Math" panose="02040503050406030204" pitchFamily="18" charset="0"/>
                            <a:ea typeface="Calibri" panose="020F0502020204030204" pitchFamily="34" charset="0"/>
                            <a:cs typeface="Times New Roman" panose="02020603050405020304" pitchFamily="18" charset="0"/>
                          </a:rPr>
                          <m:t> </m:t>
                        </m:r>
                        <m:r>
                          <a:rPr lang="en-US" sz="2000" i="1">
                            <a:latin typeface="Cambria Math" panose="02040503050406030204" pitchFamily="18" charset="0"/>
                            <a:ea typeface="Calibri" panose="020F0502020204030204" pitchFamily="34" charset="0"/>
                            <a:cs typeface="Times New Roman" panose="02020603050405020304" pitchFamily="18" charset="0"/>
                          </a:rPr>
                          <m:t>𝑑𝑟𝑜𝑛𝑒</m:t>
                        </m:r>
                        <m:r>
                          <a:rPr lang="en-US" sz="2000" i="1">
                            <a:latin typeface="Cambria Math" panose="02040503050406030204" pitchFamily="18" charset="0"/>
                            <a:ea typeface="Calibri" panose="020F0502020204030204" pitchFamily="34" charset="0"/>
                            <a:cs typeface="Times New Roman" panose="02020603050405020304" pitchFamily="18" charset="0"/>
                          </a:rPr>
                          <m:t> </m:t>
                        </m:r>
                      </m:num>
                      <m:den>
                        <m:r>
                          <a:rPr lang="en-US" sz="2000" i="1">
                            <a:latin typeface="Cambria Math" panose="02040503050406030204" pitchFamily="18" charset="0"/>
                            <a:ea typeface="Calibri" panose="020F0502020204030204" pitchFamily="34" charset="0"/>
                            <a:cs typeface="Times New Roman" panose="02020603050405020304" pitchFamily="18" charset="0"/>
                          </a:rPr>
                          <m:t>𝑘𝑜𝑜𝑟𝑑𝑖𝑛𝑡</m:t>
                        </m:r>
                        <m:r>
                          <a:rPr lang="en-US" sz="2000" i="1">
                            <a:latin typeface="Cambria Math" panose="02040503050406030204" pitchFamily="18" charset="0"/>
                            <a:ea typeface="Calibri" panose="020F0502020204030204" pitchFamily="34" charset="0"/>
                            <a:cs typeface="Times New Roman" panose="02020603050405020304" pitchFamily="18" charset="0"/>
                          </a:rPr>
                          <m:t> </m:t>
                        </m:r>
                        <m:r>
                          <a:rPr lang="en-US" sz="2000" i="1">
                            <a:latin typeface="Cambria Math" panose="02040503050406030204" pitchFamily="18" charset="0"/>
                            <a:ea typeface="Calibri" panose="020F0502020204030204" pitchFamily="34" charset="0"/>
                            <a:cs typeface="Times New Roman" panose="02020603050405020304" pitchFamily="18" charset="0"/>
                          </a:rPr>
                          <m:t>𝐺𝑃𝑆</m:t>
                        </m:r>
                        <m:r>
                          <a:rPr lang="en-US" sz="2000" i="1">
                            <a:latin typeface="Cambria Math" panose="02040503050406030204" pitchFamily="18" charset="0"/>
                            <a:ea typeface="Calibri" panose="020F0502020204030204" pitchFamily="34" charset="0"/>
                            <a:cs typeface="Times New Roman" panose="02020603050405020304" pitchFamily="18" charset="0"/>
                          </a:rPr>
                          <m:t> </m:t>
                        </m:r>
                        <m:r>
                          <a:rPr lang="en-US" sz="2000" i="1">
                            <a:latin typeface="Cambria Math" panose="02040503050406030204" pitchFamily="18" charset="0"/>
                            <a:ea typeface="Calibri" panose="020F0502020204030204" pitchFamily="34" charset="0"/>
                            <a:cs typeface="Times New Roman" panose="02020603050405020304" pitchFamily="18" charset="0"/>
                          </a:rPr>
                          <m:t>𝐻𝑃</m:t>
                        </m:r>
                      </m:den>
                    </m:f>
                    <m:r>
                      <a:rPr lang="en-US" sz="2000" i="1">
                        <a:latin typeface="Cambria Math" panose="02040503050406030204" pitchFamily="18" charset="0"/>
                        <a:ea typeface="Calibri" panose="020F0502020204030204" pitchFamily="34" charset="0"/>
                        <a:cs typeface="Times New Roman" panose="02020603050405020304" pitchFamily="18" charset="0"/>
                      </a:rPr>
                      <m:t>−1|</m:t>
                    </m:r>
                  </m:oMath>
                </a14:m>
                <a:r>
                  <a:rPr lang="en-US" sz="2000">
                    <a:latin typeface="Times New Roman" panose="02020603050405020304" pitchFamily="18" charset="0"/>
                    <a:ea typeface="Calibri" panose="020F0502020204030204" pitchFamily="34" charset="0"/>
                    <a:cs typeface="Times New Roman" panose="02020603050405020304" pitchFamily="18" charset="0"/>
                  </a:rPr>
                  <a:t> × 100</a:t>
                </a:r>
                <a:endParaRPr lang="en-ID" sz="200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6" name="Rectangle 25">
                <a:extLst>
                  <a:ext uri="{FF2B5EF4-FFF2-40B4-BE49-F238E27FC236}">
                    <a16:creationId xmlns:a16="http://schemas.microsoft.com/office/drawing/2014/main" id="{9B279257-EA26-4290-A825-338D9FCA84A0}"/>
                  </a:ext>
                </a:extLst>
              </p:cNvPr>
              <p:cNvSpPr>
                <a:spLocks noRot="1" noChangeAspect="1" noMove="1" noResize="1" noEditPoints="1" noAdjustHandles="1" noChangeArrowheads="1" noChangeShapeType="1" noTextEdit="1"/>
              </p:cNvSpPr>
              <p:nvPr/>
            </p:nvSpPr>
            <p:spPr>
              <a:xfrm>
                <a:off x="303096" y="1930297"/>
                <a:ext cx="4777462" cy="876715"/>
              </a:xfrm>
              <a:prstGeom prst="rect">
                <a:avLst/>
              </a:prstGeom>
              <a:blipFill>
                <a:blip r:embed="rId6"/>
                <a:stretch>
                  <a:fillRect r="-511" b="-4895"/>
                </a:stretch>
              </a:blipFill>
            </p:spPr>
            <p:txBody>
              <a:bodyPr/>
              <a:lstStyle/>
              <a:p>
                <a:r>
                  <a:rPr lang="en-ID">
                    <a:noFill/>
                  </a:rPr>
                  <a:t> </a:t>
                </a:r>
              </a:p>
            </p:txBody>
          </p:sp>
        </mc:Fallback>
      </mc:AlternateContent>
    </p:spTree>
    <p:extLst>
      <p:ext uri="{BB962C8B-B14F-4D97-AF65-F5344CB8AC3E}">
        <p14:creationId xmlns:p14="http://schemas.microsoft.com/office/powerpoint/2010/main" val="265296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235382" y="902115"/>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Verifikasi (Testing)</a:t>
            </a:r>
            <a:endParaRPr lang="en-ID" b="1" kern="0" dirty="0">
              <a:latin typeface="Monotype Corsiva" panose="03010101010201010101" pitchFamily="66" charset="0"/>
            </a:endParaRPr>
          </a:p>
        </p:txBody>
      </p:sp>
      <p:sp>
        <p:nvSpPr>
          <p:cNvPr id="23" name="Google Shape;197;p36">
            <a:extLst>
              <a:ext uri="{FF2B5EF4-FFF2-40B4-BE49-F238E27FC236}">
                <a16:creationId xmlns:a16="http://schemas.microsoft.com/office/drawing/2014/main" id="{C9BE497E-6650-4662-98DC-DC71A4AD1361}"/>
              </a:ext>
            </a:extLst>
          </p:cNvPr>
          <p:cNvSpPr txBox="1">
            <a:spLocks noGrp="1"/>
          </p:cNvSpPr>
          <p:nvPr>
            <p:ph type="title"/>
          </p:nvPr>
        </p:nvSpPr>
        <p:spPr>
          <a:xfrm>
            <a:off x="303096" y="1403030"/>
            <a:ext cx="10290000" cy="857600"/>
          </a:xfrm>
          <a:prstGeom prst="rect">
            <a:avLst/>
          </a:prstGeom>
        </p:spPr>
        <p:txBody>
          <a:bodyPr spcFirstLastPara="1" wrap="square" lIns="121900" tIns="121900" rIns="121900" bIns="121900" anchor="b" anchorCtr="0">
            <a:noAutofit/>
          </a:bodyPr>
          <a:lstStyle/>
          <a:p>
            <a:pPr lvl="0"/>
            <a:r>
              <a:rPr lang="en-US" sz="3200">
                <a:latin typeface="Sitka Text" panose="02000505000000020004" pitchFamily="2" charset="0"/>
              </a:rPr>
              <a:t>7. Pengujian Mekanisme Penyemprotan </a:t>
            </a:r>
            <a:endParaRPr lang="en-ID" sz="3200" dirty="0"/>
          </a:p>
        </p:txBody>
      </p:sp>
      <p:pic>
        <p:nvPicPr>
          <p:cNvPr id="10" name="Picture 9">
            <a:extLst>
              <a:ext uri="{FF2B5EF4-FFF2-40B4-BE49-F238E27FC236}">
                <a16:creationId xmlns:a16="http://schemas.microsoft.com/office/drawing/2014/main" id="{FC6C0ADA-B846-4977-99B7-932BA6C59B5D}"/>
              </a:ext>
            </a:extLst>
          </p:cNvPr>
          <p:cNvPicPr/>
          <p:nvPr/>
        </p:nvPicPr>
        <p:blipFill>
          <a:blip r:embed="rId5"/>
          <a:stretch>
            <a:fillRect/>
          </a:stretch>
        </p:blipFill>
        <p:spPr>
          <a:xfrm>
            <a:off x="490744" y="2294290"/>
            <a:ext cx="3657186" cy="2092180"/>
          </a:xfrm>
          <a:prstGeom prst="rect">
            <a:avLst/>
          </a:prstGeom>
        </p:spPr>
      </p:pic>
      <p:pic>
        <p:nvPicPr>
          <p:cNvPr id="11" name="Picture 10">
            <a:extLst>
              <a:ext uri="{FF2B5EF4-FFF2-40B4-BE49-F238E27FC236}">
                <a16:creationId xmlns:a16="http://schemas.microsoft.com/office/drawing/2014/main" id="{5E6FC8FE-724F-44B2-9BB4-1014C31FA8E8}"/>
              </a:ext>
            </a:extLst>
          </p:cNvPr>
          <p:cNvPicPr/>
          <p:nvPr/>
        </p:nvPicPr>
        <p:blipFill rotWithShape="1">
          <a:blip r:embed="rId6" cstate="print">
            <a:extLst>
              <a:ext uri="{28A0092B-C50C-407E-A947-70E740481C1C}">
                <a14:useLocalDpi xmlns:a14="http://schemas.microsoft.com/office/drawing/2010/main" val="0"/>
              </a:ext>
            </a:extLst>
          </a:blip>
          <a:srcRect t="10489" b="16084"/>
          <a:stretch/>
        </p:blipFill>
        <p:spPr bwMode="auto">
          <a:xfrm>
            <a:off x="4246292" y="3182515"/>
            <a:ext cx="2268180" cy="3097017"/>
          </a:xfrm>
          <a:prstGeom prst="rect">
            <a:avLst/>
          </a:prstGeom>
          <a:noFill/>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65BC3319-679A-4FE5-A9ED-A754E21A9643}"/>
              </a:ext>
            </a:extLst>
          </p:cNvPr>
          <p:cNvGraphicFramePr>
            <a:graphicFrameLocks noGrp="1"/>
          </p:cNvGraphicFramePr>
          <p:nvPr>
            <p:extLst>
              <p:ext uri="{D42A27DB-BD31-4B8C-83A1-F6EECF244321}">
                <p14:modId xmlns:p14="http://schemas.microsoft.com/office/powerpoint/2010/main" val="2449716713"/>
              </p:ext>
            </p:extLst>
          </p:nvPr>
        </p:nvGraphicFramePr>
        <p:xfrm>
          <a:off x="6593720" y="2475985"/>
          <a:ext cx="5523376" cy="3216085"/>
        </p:xfrm>
        <a:graphic>
          <a:graphicData uri="http://schemas.openxmlformats.org/drawingml/2006/table">
            <a:tbl>
              <a:tblPr firstRow="1" firstCol="1" bandRow="1"/>
              <a:tblGrid>
                <a:gridCol w="1406981">
                  <a:extLst>
                    <a:ext uri="{9D8B030D-6E8A-4147-A177-3AD203B41FA5}">
                      <a16:colId xmlns:a16="http://schemas.microsoft.com/office/drawing/2014/main" val="1297694617"/>
                    </a:ext>
                  </a:extLst>
                </a:gridCol>
                <a:gridCol w="1377530">
                  <a:extLst>
                    <a:ext uri="{9D8B030D-6E8A-4147-A177-3AD203B41FA5}">
                      <a16:colId xmlns:a16="http://schemas.microsoft.com/office/drawing/2014/main" val="1042160745"/>
                    </a:ext>
                  </a:extLst>
                </a:gridCol>
                <a:gridCol w="1381212">
                  <a:extLst>
                    <a:ext uri="{9D8B030D-6E8A-4147-A177-3AD203B41FA5}">
                      <a16:colId xmlns:a16="http://schemas.microsoft.com/office/drawing/2014/main" val="3681184693"/>
                    </a:ext>
                  </a:extLst>
                </a:gridCol>
                <a:gridCol w="1357653">
                  <a:extLst>
                    <a:ext uri="{9D8B030D-6E8A-4147-A177-3AD203B41FA5}">
                      <a16:colId xmlns:a16="http://schemas.microsoft.com/office/drawing/2014/main" val="4002200132"/>
                    </a:ext>
                  </a:extLst>
                </a:gridCol>
              </a:tblGrid>
              <a:tr h="0">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Tegangan Waterpump (V)</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Volume Air (mL)</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Waktu Semprot (detik)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Debit Air (mL/detik)</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645535"/>
                  </a:ext>
                </a:extLst>
              </a:tr>
              <a:tr h="0">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12,16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200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8</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25,00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0309575"/>
                  </a:ext>
                </a:extLst>
              </a:tr>
              <a:tr h="0">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12,16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400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26,67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1058182"/>
                  </a:ext>
                </a:extLst>
              </a:tr>
              <a:tr h="0">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12,16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600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23</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26,09</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7222410"/>
                  </a:ext>
                </a:extLst>
              </a:tr>
              <a:tr h="0">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12,16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800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31</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25,81</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1520713"/>
                  </a:ext>
                </a:extLst>
              </a:tr>
              <a:tr h="0">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12,16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1000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38</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26,32</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2320987"/>
                  </a:ext>
                </a:extLst>
              </a:tr>
              <a:tr h="0">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12,16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1200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26,09</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6251770"/>
                  </a:ext>
                </a:extLst>
              </a:tr>
              <a:tr h="0">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12,16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1400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53</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26,42</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598149"/>
                  </a:ext>
                </a:extLst>
              </a:tr>
              <a:tr h="0">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12,16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1600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61</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07000"/>
                        </a:lnSpc>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26,23</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666657"/>
                  </a:ext>
                </a:extLst>
              </a:tr>
              <a:tr h="0">
                <a:tc gridSpan="3">
                  <a:txBody>
                    <a:bodyPr/>
                    <a:lstStyle/>
                    <a:p>
                      <a:pPr marL="457200" algn="ctr">
                        <a:lnSpc>
                          <a:spcPct val="107000"/>
                        </a:lnSpc>
                        <a:spcAft>
                          <a:spcPts val="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Rata-rata debit air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D"/>
                    </a:p>
                  </a:txBody>
                  <a:tcPr/>
                </a:tc>
                <a:tc hMerge="1">
                  <a:txBody>
                    <a:bodyPr/>
                    <a:lstStyle/>
                    <a:p>
                      <a:endParaRPr lang="en-ID"/>
                    </a:p>
                  </a:txBody>
                  <a:tcPr/>
                </a:tc>
                <a:tc>
                  <a:txBody>
                    <a:bodyPr/>
                    <a:lstStyle/>
                    <a:p>
                      <a:pPr marL="457200" algn="ctr">
                        <a:lnSpc>
                          <a:spcPct val="107000"/>
                        </a:lnSpc>
                        <a:spcAft>
                          <a:spcPts val="0"/>
                        </a:spcAft>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26,08</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3597792"/>
                  </a:ext>
                </a:extLst>
              </a:tr>
            </a:tbl>
          </a:graphicData>
        </a:graphic>
      </p:graphicFrame>
    </p:spTree>
    <p:extLst>
      <p:ext uri="{BB962C8B-B14F-4D97-AF65-F5344CB8AC3E}">
        <p14:creationId xmlns:p14="http://schemas.microsoft.com/office/powerpoint/2010/main" val="1894804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235382" y="902115"/>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Verifikasi (Testing)</a:t>
            </a:r>
            <a:endParaRPr lang="en-ID" b="1" kern="0" dirty="0">
              <a:latin typeface="Monotype Corsiva" panose="03010101010201010101" pitchFamily="66" charset="0"/>
            </a:endParaRPr>
          </a:p>
        </p:txBody>
      </p:sp>
      <p:sp>
        <p:nvSpPr>
          <p:cNvPr id="23" name="Google Shape;197;p36">
            <a:extLst>
              <a:ext uri="{FF2B5EF4-FFF2-40B4-BE49-F238E27FC236}">
                <a16:creationId xmlns:a16="http://schemas.microsoft.com/office/drawing/2014/main" id="{C9BE497E-6650-4662-98DC-DC71A4AD1361}"/>
              </a:ext>
            </a:extLst>
          </p:cNvPr>
          <p:cNvSpPr txBox="1">
            <a:spLocks noGrp="1"/>
          </p:cNvSpPr>
          <p:nvPr>
            <p:ph type="title"/>
          </p:nvPr>
        </p:nvSpPr>
        <p:spPr>
          <a:xfrm>
            <a:off x="303096" y="1403030"/>
            <a:ext cx="10290000" cy="857600"/>
          </a:xfrm>
          <a:prstGeom prst="rect">
            <a:avLst/>
          </a:prstGeom>
        </p:spPr>
        <p:txBody>
          <a:bodyPr spcFirstLastPara="1" wrap="square" lIns="121900" tIns="121900" rIns="121900" bIns="121900" anchor="b" anchorCtr="0">
            <a:noAutofit/>
          </a:bodyPr>
          <a:lstStyle/>
          <a:p>
            <a:pPr lvl="0"/>
            <a:r>
              <a:rPr lang="en-US" sz="3200">
                <a:latin typeface="Sitka Text" panose="02000505000000020004" pitchFamily="2" charset="0"/>
              </a:rPr>
              <a:t>8. Pengujian Daya Angkat Drone</a:t>
            </a:r>
            <a:endParaRPr lang="en-ID" sz="3200" dirty="0"/>
          </a:p>
        </p:txBody>
      </p:sp>
      <p:pic>
        <p:nvPicPr>
          <p:cNvPr id="2" name="Picture 1">
            <a:extLst>
              <a:ext uri="{FF2B5EF4-FFF2-40B4-BE49-F238E27FC236}">
                <a16:creationId xmlns:a16="http://schemas.microsoft.com/office/drawing/2014/main" id="{5B553CB5-BC2C-472E-A287-6BDBF6A3290C}"/>
              </a:ext>
            </a:extLst>
          </p:cNvPr>
          <p:cNvPicPr>
            <a:picLocks noChangeAspect="1"/>
          </p:cNvPicPr>
          <p:nvPr/>
        </p:nvPicPr>
        <p:blipFill>
          <a:blip r:embed="rId5"/>
          <a:stretch>
            <a:fillRect/>
          </a:stretch>
        </p:blipFill>
        <p:spPr>
          <a:xfrm>
            <a:off x="4663524" y="2512402"/>
            <a:ext cx="6628810" cy="2218622"/>
          </a:xfrm>
          <a:prstGeom prst="rect">
            <a:avLst/>
          </a:prstGeom>
        </p:spPr>
      </p:pic>
      <p:pic>
        <p:nvPicPr>
          <p:cNvPr id="12" name="Picture 11">
            <a:extLst>
              <a:ext uri="{FF2B5EF4-FFF2-40B4-BE49-F238E27FC236}">
                <a16:creationId xmlns:a16="http://schemas.microsoft.com/office/drawing/2014/main" id="{1AC4B6F0-6969-4C73-AB03-F83F110E8EC0}"/>
              </a:ext>
            </a:extLst>
          </p:cNvPr>
          <p:cNvPicPr/>
          <p:nvPr/>
        </p:nvPicPr>
        <p:blipFill rotWithShape="1">
          <a:blip r:embed="rId6"/>
          <a:srcRect l="12283" t="45373" r="37264"/>
          <a:stretch/>
        </p:blipFill>
        <p:spPr bwMode="auto">
          <a:xfrm>
            <a:off x="545571" y="2342671"/>
            <a:ext cx="3930184" cy="25580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384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951000" y="863413"/>
            <a:ext cx="10290000" cy="857600"/>
          </a:xfrm>
          <a:prstGeom prst="rect">
            <a:avLst/>
          </a:prstGeom>
        </p:spPr>
        <p:txBody>
          <a:bodyPr spcFirstLastPara="1" wrap="square" lIns="121900" tIns="121900" rIns="121900" bIns="121900" anchor="b" anchorCtr="0">
            <a:noAutofit/>
          </a:bodyPr>
          <a:lstStyle/>
          <a:p>
            <a:r>
              <a:rPr lang="en-ID" b="1" dirty="0" err="1">
                <a:latin typeface="Sitka Text" panose="02000505000000020004" pitchFamily="2" charset="0"/>
              </a:rPr>
              <a:t>Latar</a:t>
            </a:r>
            <a:r>
              <a:rPr lang="en-ID" b="1" dirty="0">
                <a:latin typeface="Sitka Text" panose="02000505000000020004" pitchFamily="2" charset="0"/>
              </a:rPr>
              <a:t> </a:t>
            </a:r>
            <a:r>
              <a:rPr lang="en-ID" b="1" dirty="0" err="1">
                <a:latin typeface="Sitka Text" panose="02000505000000020004" pitchFamily="2" charset="0"/>
              </a:rPr>
              <a:t>Belakang</a:t>
            </a:r>
            <a:endParaRPr b="1" dirty="0">
              <a:latin typeface="Sitka Text" panose="02000505000000020004" pitchFamily="2" charset="0"/>
            </a:endParaRPr>
          </a:p>
        </p:txBody>
      </p:sp>
      <p:sp>
        <p:nvSpPr>
          <p:cNvPr id="198" name="Google Shape;198;p36"/>
          <p:cNvSpPr txBox="1">
            <a:spLocks noGrp="1"/>
          </p:cNvSpPr>
          <p:nvPr>
            <p:ph type="subTitle" idx="1"/>
          </p:nvPr>
        </p:nvSpPr>
        <p:spPr>
          <a:xfrm>
            <a:off x="929745" y="1569197"/>
            <a:ext cx="10290000" cy="5438686"/>
          </a:xfrm>
          <a:prstGeom prst="rect">
            <a:avLst/>
          </a:prstGeom>
        </p:spPr>
        <p:txBody>
          <a:bodyPr spcFirstLastPara="1" wrap="square" lIns="121900" tIns="121900" rIns="121900" bIns="121900" anchor="t" anchorCtr="0">
            <a:noAutofit/>
          </a:bodyPr>
          <a:lstStyle/>
          <a:p>
            <a:pPr marL="342900" indent="-342900" algn="just">
              <a:buFont typeface="Wingdings" panose="05000000000000000000" pitchFamily="2" charset="2"/>
              <a:buChar char="q"/>
            </a:pPr>
            <a:r>
              <a:rPr lang="en-US" sz="2000" dirty="0">
                <a:latin typeface="Constantia" panose="02030602050306030303" pitchFamily="18" charset="0"/>
              </a:rPr>
              <a:t>M</a:t>
            </a:r>
            <a:r>
              <a:rPr lang="id-ID" sz="2000" dirty="0">
                <a:latin typeface="Constantia" panose="02030602050306030303" pitchFamily="18" charset="0"/>
              </a:rPr>
              <a:t>asalah yang sering dihadapi oleh para petani tanaman </a:t>
            </a:r>
            <a:r>
              <a:rPr lang="en-US" sz="2000" dirty="0" err="1">
                <a:latin typeface="Constantia" panose="02030602050306030303" pitchFamily="18" charset="0"/>
              </a:rPr>
              <a:t>yaitu</a:t>
            </a:r>
            <a:r>
              <a:rPr lang="id-ID" sz="2000" dirty="0">
                <a:latin typeface="Constantia" panose="02030602050306030303" pitchFamily="18" charset="0"/>
              </a:rPr>
              <a:t> serangan hama tanaman, </a:t>
            </a:r>
            <a:r>
              <a:rPr lang="en-US" sz="2000" dirty="0" err="1">
                <a:latin typeface="Constantia" panose="02030602050306030303" pitchFamily="18" charset="0"/>
              </a:rPr>
              <a:t>seperti</a:t>
            </a:r>
            <a:r>
              <a:rPr lang="en-US" sz="2000" dirty="0">
                <a:latin typeface="Constantia" panose="02030602050306030303" pitchFamily="18" charset="0"/>
              </a:rPr>
              <a:t> </a:t>
            </a:r>
            <a:r>
              <a:rPr lang="id-ID" sz="2000" dirty="0">
                <a:latin typeface="Constantia" panose="02030602050306030303" pitchFamily="18" charset="0"/>
              </a:rPr>
              <a:t>hama nematoda, ulat, lalat buah, bahkan antraknosa. </a:t>
            </a:r>
            <a:endParaRPr lang="en-US" sz="2000" dirty="0">
              <a:latin typeface="Constantia" panose="02030602050306030303" pitchFamily="18" charset="0"/>
            </a:endParaRPr>
          </a:p>
          <a:p>
            <a:pPr marL="342900" indent="-342900" algn="just">
              <a:buFont typeface="Wingdings" panose="05000000000000000000" pitchFamily="2" charset="2"/>
              <a:buChar char="q"/>
            </a:pPr>
            <a:r>
              <a:rPr lang="id-ID" sz="2000" dirty="0">
                <a:latin typeface="Constantia" panose="02030602050306030303" pitchFamily="18" charset="0"/>
              </a:rPr>
              <a:t>hama </a:t>
            </a:r>
            <a:r>
              <a:rPr lang="en-US" sz="2000" dirty="0" err="1">
                <a:latin typeface="Constantia" panose="02030602050306030303" pitchFamily="18" charset="0"/>
              </a:rPr>
              <a:t>dapat</a:t>
            </a:r>
            <a:r>
              <a:rPr lang="id-ID" sz="2000" dirty="0">
                <a:latin typeface="Constantia" panose="02030602050306030303" pitchFamily="18" charset="0"/>
              </a:rPr>
              <a:t> menyebabkan kerusakan pada ekosistem alam atau menjadi sumber penyebaran penyakit pada manusia</a:t>
            </a:r>
            <a:r>
              <a:rPr lang="en-US" sz="2000" dirty="0">
                <a:latin typeface="Constantia" panose="02030602050306030303" pitchFamily="18" charset="0"/>
              </a:rPr>
              <a:t>.</a:t>
            </a:r>
          </a:p>
          <a:p>
            <a:pPr marL="342900" indent="-342900" algn="just">
              <a:buFont typeface="Wingdings" panose="05000000000000000000" pitchFamily="2" charset="2"/>
              <a:buChar char="q"/>
            </a:pPr>
            <a:r>
              <a:rPr lang="en-US" sz="2000" dirty="0">
                <a:latin typeface="Constantia" panose="02030602050306030303" pitchFamily="18" charset="0"/>
              </a:rPr>
              <a:t>Hama dan</a:t>
            </a:r>
            <a:r>
              <a:rPr lang="id-ID" sz="2000" dirty="0">
                <a:latin typeface="Constantia" panose="02030602050306030303" pitchFamily="18" charset="0"/>
              </a:rPr>
              <a:t> bakteri pada tanaman harus dibasmi melalui penyemprotan cairan pestisida</a:t>
            </a:r>
            <a:r>
              <a:rPr lang="en-US" sz="2000" dirty="0">
                <a:latin typeface="Constantia" panose="02030602050306030303" pitchFamily="18" charset="0"/>
              </a:rPr>
              <a:t> </a:t>
            </a:r>
            <a:r>
              <a:rPr lang="id-ID" sz="2000" dirty="0">
                <a:latin typeface="Constantia" panose="02030602050306030303" pitchFamily="18" charset="0"/>
              </a:rPr>
              <a:t>Namun, permasalahan utama pertanian di Indonesia adalah tingginya biaya pertanian khususnya penggunaan bahan kimia, pupuk hingga tenaga kerja</a:t>
            </a:r>
            <a:r>
              <a:rPr lang="en-US" sz="2000" dirty="0">
                <a:latin typeface="Constantia" panose="02030602050306030303" pitchFamily="18" charset="0"/>
              </a:rPr>
              <a:t>.</a:t>
            </a:r>
          </a:p>
          <a:p>
            <a:pPr marL="342900" indent="-342900" algn="just">
              <a:buFont typeface="Wingdings" panose="05000000000000000000" pitchFamily="2" charset="2"/>
              <a:buChar char="q"/>
            </a:pPr>
            <a:r>
              <a:rPr lang="en-US" sz="2000" dirty="0" err="1">
                <a:latin typeface="Constantia" panose="02030602050306030303" pitchFamily="18" charset="0"/>
              </a:rPr>
              <a:t>Pengunaan</a:t>
            </a:r>
            <a:r>
              <a:rPr lang="en-US" sz="2000" dirty="0">
                <a:latin typeface="Constantia" panose="02030602050306030303" pitchFamily="18" charset="0"/>
              </a:rPr>
              <a:t> </a:t>
            </a:r>
            <a:r>
              <a:rPr lang="en-US" sz="2000" dirty="0" err="1">
                <a:latin typeface="Constantia" panose="02030602050306030303" pitchFamily="18" charset="0"/>
              </a:rPr>
              <a:t>pupuk</a:t>
            </a:r>
            <a:r>
              <a:rPr lang="en-US" sz="2000" dirty="0">
                <a:latin typeface="Constantia" panose="02030602050306030303" pitchFamily="18" charset="0"/>
              </a:rPr>
              <a:t> </a:t>
            </a:r>
            <a:r>
              <a:rPr lang="en-US" sz="2000" dirty="0" err="1">
                <a:latin typeface="Constantia" panose="02030602050306030303" pitchFamily="18" charset="0"/>
              </a:rPr>
              <a:t>pestisida</a:t>
            </a:r>
            <a:r>
              <a:rPr lang="en-US" sz="2000" dirty="0">
                <a:latin typeface="Constantia" panose="02030602050306030303" pitchFamily="18" charset="0"/>
              </a:rPr>
              <a:t> </a:t>
            </a:r>
            <a:r>
              <a:rPr lang="en-US" sz="2000" dirty="0" err="1">
                <a:latin typeface="Constantia" panose="02030602050306030303" pitchFamily="18" charset="0"/>
              </a:rPr>
              <a:t>secara</a:t>
            </a:r>
            <a:r>
              <a:rPr lang="en-US" sz="2000" dirty="0">
                <a:latin typeface="Constantia" panose="02030602050306030303" pitchFamily="18" charset="0"/>
              </a:rPr>
              <a:t> manual </a:t>
            </a:r>
            <a:r>
              <a:rPr lang="en-US" sz="2000" dirty="0" err="1">
                <a:latin typeface="Constantia" panose="02030602050306030303" pitchFamily="18" charset="0"/>
              </a:rPr>
              <a:t>memiliki</a:t>
            </a:r>
            <a:r>
              <a:rPr lang="en-US" sz="2000" dirty="0">
                <a:latin typeface="Constantia" panose="02030602050306030303" pitchFamily="18" charset="0"/>
              </a:rPr>
              <a:t> </a:t>
            </a:r>
            <a:r>
              <a:rPr lang="en-US" sz="2000" dirty="0" err="1">
                <a:latin typeface="Constantia" panose="02030602050306030303" pitchFamily="18" charset="0"/>
              </a:rPr>
              <a:t>beberapa</a:t>
            </a:r>
            <a:r>
              <a:rPr lang="en-US" sz="2000" dirty="0">
                <a:latin typeface="Constantia" panose="02030602050306030303" pitchFamily="18" charset="0"/>
              </a:rPr>
              <a:t> </a:t>
            </a:r>
            <a:r>
              <a:rPr lang="en-US" sz="2000" dirty="0" err="1">
                <a:latin typeface="Constantia" panose="02030602050306030303" pitchFamily="18" charset="0"/>
              </a:rPr>
              <a:t>efek</a:t>
            </a:r>
            <a:r>
              <a:rPr lang="en-US" sz="2000" dirty="0">
                <a:latin typeface="Constantia" panose="02030602050306030303" pitchFamily="18" charset="0"/>
              </a:rPr>
              <a:t> </a:t>
            </a:r>
            <a:r>
              <a:rPr lang="en-US" sz="2000" dirty="0" err="1">
                <a:latin typeface="Constantia" panose="02030602050306030303" pitchFamily="18" charset="0"/>
              </a:rPr>
              <a:t>negatif</a:t>
            </a:r>
            <a:r>
              <a:rPr lang="en-US" sz="2000" dirty="0">
                <a:latin typeface="Constantia" panose="02030602050306030303" pitchFamily="18" charset="0"/>
              </a:rPr>
              <a:t> </a:t>
            </a:r>
            <a:r>
              <a:rPr lang="en-US" sz="2000" dirty="0" err="1">
                <a:latin typeface="Constantia" panose="02030602050306030303" pitchFamily="18" charset="0"/>
              </a:rPr>
              <a:t>diantaranya</a:t>
            </a:r>
            <a:r>
              <a:rPr lang="en-US" sz="2000" dirty="0">
                <a:latin typeface="Constantia" panose="02030602050306030303" pitchFamily="18" charset="0"/>
              </a:rPr>
              <a:t> </a:t>
            </a:r>
            <a:r>
              <a:rPr lang="en-US" sz="2000" dirty="0" err="1">
                <a:latin typeface="Constantia" panose="02030602050306030303" pitchFamily="18" charset="0"/>
              </a:rPr>
              <a:t>jika</a:t>
            </a:r>
            <a:r>
              <a:rPr lang="en-US" sz="2000" dirty="0">
                <a:latin typeface="Constantia" panose="02030602050306030303" pitchFamily="18" charset="0"/>
              </a:rPr>
              <a:t> </a:t>
            </a:r>
            <a:r>
              <a:rPr lang="en-US" sz="2000" dirty="0" err="1">
                <a:latin typeface="Constantia" panose="02030602050306030303" pitchFamily="18" charset="0"/>
              </a:rPr>
              <a:t>cairan</a:t>
            </a:r>
            <a:r>
              <a:rPr lang="en-US" sz="2000" dirty="0">
                <a:latin typeface="Constantia" panose="02030602050306030303" pitchFamily="18" charset="0"/>
              </a:rPr>
              <a:t> </a:t>
            </a:r>
            <a:r>
              <a:rPr lang="en-US" sz="2000" dirty="0" err="1">
                <a:latin typeface="Constantia" panose="02030602050306030303" pitchFamily="18" charset="0"/>
              </a:rPr>
              <a:t>pestisida</a:t>
            </a:r>
            <a:r>
              <a:rPr lang="en-US" sz="2000" dirty="0">
                <a:latin typeface="Constantia" panose="02030602050306030303" pitchFamily="18" charset="0"/>
              </a:rPr>
              <a:t> </a:t>
            </a:r>
            <a:r>
              <a:rPr lang="en-US" sz="2000" dirty="0" err="1">
                <a:latin typeface="Constantia" panose="02030602050306030303" pitchFamily="18" charset="0"/>
              </a:rPr>
              <a:t>terkena</a:t>
            </a:r>
            <a:r>
              <a:rPr lang="en-US" sz="2000" dirty="0">
                <a:latin typeface="Constantia" panose="02030602050306030303" pitchFamily="18" charset="0"/>
              </a:rPr>
              <a:t> </a:t>
            </a:r>
            <a:r>
              <a:rPr lang="en-US" sz="2000" dirty="0" err="1">
                <a:latin typeface="Constantia" panose="02030602050306030303" pitchFamily="18" charset="0"/>
              </a:rPr>
              <a:t>kulit</a:t>
            </a:r>
            <a:r>
              <a:rPr lang="en-US" sz="2000" dirty="0">
                <a:latin typeface="Constantia" panose="02030602050306030303" pitchFamily="18" charset="0"/>
              </a:rPr>
              <a:t> </a:t>
            </a:r>
            <a:r>
              <a:rPr lang="en-US" sz="2000" dirty="0" err="1">
                <a:latin typeface="Constantia" panose="02030602050306030303" pitchFamily="18" charset="0"/>
              </a:rPr>
              <a:t>dapat</a:t>
            </a:r>
            <a:r>
              <a:rPr lang="en-US" sz="2000" dirty="0">
                <a:latin typeface="Constantia" panose="02030602050306030303" pitchFamily="18" charset="0"/>
              </a:rPr>
              <a:t> </a:t>
            </a:r>
            <a:r>
              <a:rPr lang="en-US" sz="2000" dirty="0" err="1">
                <a:latin typeface="Constantia" panose="02030602050306030303" pitchFamily="18" charset="0"/>
              </a:rPr>
              <a:t>menyebabkan</a:t>
            </a:r>
            <a:r>
              <a:rPr lang="en-US" sz="2000" dirty="0">
                <a:latin typeface="Constantia" panose="02030602050306030303" pitchFamily="18" charset="0"/>
              </a:rPr>
              <a:t> </a:t>
            </a:r>
            <a:r>
              <a:rPr lang="en-US" sz="2000" dirty="0" err="1">
                <a:latin typeface="Constantia" panose="02030602050306030303" pitchFamily="18" charset="0"/>
              </a:rPr>
              <a:t>gatal-gatal</a:t>
            </a:r>
            <a:r>
              <a:rPr lang="en-US" sz="2000" dirty="0">
                <a:latin typeface="Constantia" panose="02030602050306030303" pitchFamily="18" charset="0"/>
              </a:rPr>
              <a:t> </a:t>
            </a:r>
            <a:r>
              <a:rPr lang="en-US" sz="2000" dirty="0" err="1">
                <a:latin typeface="Constantia" panose="02030602050306030303" pitchFamily="18" charset="0"/>
              </a:rPr>
              <a:t>atau</a:t>
            </a:r>
            <a:r>
              <a:rPr lang="en-US" sz="2000" dirty="0">
                <a:latin typeface="Constantia" panose="02030602050306030303" pitchFamily="18" charset="0"/>
              </a:rPr>
              <a:t> </a:t>
            </a:r>
            <a:r>
              <a:rPr lang="en-US" sz="2000" dirty="0" err="1">
                <a:latin typeface="Constantia" panose="02030602050306030303" pitchFamily="18" charset="0"/>
              </a:rPr>
              <a:t>iritasi</a:t>
            </a:r>
            <a:r>
              <a:rPr lang="en-US" sz="2000" dirty="0">
                <a:latin typeface="Constantia" panose="02030602050306030303" pitchFamily="18" charset="0"/>
              </a:rPr>
              <a:t>, </a:t>
            </a:r>
            <a:r>
              <a:rPr lang="en-US" sz="2000" dirty="0" err="1">
                <a:latin typeface="Constantia" panose="02030602050306030303" pitchFamily="18" charset="0"/>
              </a:rPr>
              <a:t>karena</a:t>
            </a:r>
            <a:r>
              <a:rPr lang="en-US" sz="2000" dirty="0">
                <a:latin typeface="Constantia" panose="02030602050306030303" pitchFamily="18" charset="0"/>
              </a:rPr>
              <a:t> </a:t>
            </a:r>
            <a:r>
              <a:rPr lang="en-US" sz="2000" dirty="0" err="1">
                <a:latin typeface="Constantia" panose="02030602050306030303" pitchFamily="18" charset="0"/>
              </a:rPr>
              <a:t>mengandung</a:t>
            </a:r>
            <a:r>
              <a:rPr lang="en-US" sz="2000" dirty="0">
                <a:latin typeface="Constantia" panose="02030602050306030303" pitchFamily="18" charset="0"/>
              </a:rPr>
              <a:t> </a:t>
            </a:r>
            <a:r>
              <a:rPr lang="en-US" sz="2000" dirty="0" err="1">
                <a:latin typeface="Constantia" panose="02030602050306030303" pitchFamily="18" charset="0"/>
              </a:rPr>
              <a:t>zat</a:t>
            </a:r>
            <a:r>
              <a:rPr lang="en-US" sz="2000" dirty="0">
                <a:latin typeface="Constantia" panose="02030602050306030303" pitchFamily="18" charset="0"/>
              </a:rPr>
              <a:t> </a:t>
            </a:r>
            <a:r>
              <a:rPr lang="en-US" sz="2000" dirty="0" err="1">
                <a:latin typeface="Constantia" panose="02030602050306030303" pitchFamily="18" charset="0"/>
              </a:rPr>
              <a:t>kimia</a:t>
            </a:r>
            <a:r>
              <a:rPr lang="en-US" sz="2000" dirty="0">
                <a:latin typeface="Constantia" panose="02030602050306030303" pitchFamily="18" charset="0"/>
              </a:rPr>
              <a:t> yang </a:t>
            </a:r>
            <a:r>
              <a:rPr lang="en-US" sz="2000" dirty="0" err="1">
                <a:latin typeface="Constantia" panose="02030602050306030303" pitchFamily="18" charset="0"/>
              </a:rPr>
              <a:t>berbahaya</a:t>
            </a:r>
            <a:r>
              <a:rPr lang="en-US" sz="2000" dirty="0">
                <a:latin typeface="Constantia" panose="02030602050306030303" pitchFamily="18" charset="0"/>
              </a:rPr>
              <a:t>.</a:t>
            </a:r>
          </a:p>
          <a:p>
            <a:pPr marL="342900" indent="-342900" algn="just">
              <a:buFont typeface="Wingdings" panose="05000000000000000000" pitchFamily="2" charset="2"/>
              <a:buChar char="q"/>
            </a:pPr>
            <a:r>
              <a:rPr lang="en-US" sz="2000" dirty="0" err="1">
                <a:latin typeface="Constantia" panose="02030602050306030303" pitchFamily="18" charset="0"/>
              </a:rPr>
              <a:t>Penyemprotan</a:t>
            </a:r>
            <a:r>
              <a:rPr lang="en-US" sz="2000" dirty="0">
                <a:latin typeface="Constantia" panose="02030602050306030303" pitchFamily="18" charset="0"/>
              </a:rPr>
              <a:t> manual pump </a:t>
            </a:r>
            <a:r>
              <a:rPr lang="en-US" sz="2000" dirty="0" err="1">
                <a:latin typeface="Constantia" panose="02030602050306030303" pitchFamily="18" charset="0"/>
              </a:rPr>
              <a:t>berpotensi</a:t>
            </a:r>
            <a:r>
              <a:rPr lang="en-US" sz="2000" dirty="0">
                <a:latin typeface="Constantia" panose="02030602050306030303" pitchFamily="18" charset="0"/>
              </a:rPr>
              <a:t> </a:t>
            </a:r>
            <a:r>
              <a:rPr lang="en-US" sz="2000" dirty="0" err="1">
                <a:latin typeface="Constantia" panose="02030602050306030303" pitchFamily="18" charset="0"/>
              </a:rPr>
              <a:t>merusak</a:t>
            </a:r>
            <a:r>
              <a:rPr lang="en-US" sz="2000" dirty="0">
                <a:latin typeface="Constantia" panose="02030602050306030303" pitchFamily="18" charset="0"/>
              </a:rPr>
              <a:t> </a:t>
            </a:r>
            <a:r>
              <a:rPr lang="en-US" sz="2000" dirty="0" err="1">
                <a:latin typeface="Constantia" panose="02030602050306030303" pitchFamily="18" charset="0"/>
              </a:rPr>
              <a:t>tanaman</a:t>
            </a:r>
            <a:r>
              <a:rPr lang="en-US" sz="2000" dirty="0">
                <a:latin typeface="Constantia" panose="02030602050306030303" pitchFamily="18" charset="0"/>
              </a:rPr>
              <a:t> </a:t>
            </a:r>
            <a:r>
              <a:rPr lang="en-US" sz="2000" dirty="0" err="1">
                <a:latin typeface="Constantia" panose="02030602050306030303" pitchFamily="18" charset="0"/>
              </a:rPr>
              <a:t>karena</a:t>
            </a:r>
            <a:r>
              <a:rPr lang="en-US" sz="2000" dirty="0">
                <a:latin typeface="Constantia" panose="02030602050306030303" pitchFamily="18" charset="0"/>
              </a:rPr>
              <a:t> </a:t>
            </a:r>
            <a:r>
              <a:rPr lang="en-US" sz="2000" dirty="0" err="1">
                <a:latin typeface="Constantia" panose="02030602050306030303" pitchFamily="18" charset="0"/>
              </a:rPr>
              <a:t>dalam</a:t>
            </a:r>
            <a:r>
              <a:rPr lang="en-US" sz="2000" dirty="0">
                <a:latin typeface="Constantia" panose="02030602050306030303" pitchFamily="18" charset="0"/>
              </a:rPr>
              <a:t> proses </a:t>
            </a:r>
            <a:r>
              <a:rPr lang="en-US" sz="2000" dirty="0" err="1">
                <a:latin typeface="Constantia" panose="02030602050306030303" pitchFamily="18" charset="0"/>
              </a:rPr>
              <a:t>penyemprotan</a:t>
            </a:r>
            <a:r>
              <a:rPr lang="en-US" sz="2000" dirty="0">
                <a:latin typeface="Constantia" panose="02030602050306030303" pitchFamily="18" charset="0"/>
              </a:rPr>
              <a:t> </a:t>
            </a:r>
            <a:r>
              <a:rPr lang="en-US" sz="2000" dirty="0" err="1">
                <a:latin typeface="Constantia" panose="02030602050306030303" pitchFamily="18" charset="0"/>
              </a:rPr>
              <a:t>banyak</a:t>
            </a:r>
            <a:r>
              <a:rPr lang="en-US" sz="2000" dirty="0">
                <a:latin typeface="Constantia" panose="02030602050306030303" pitchFamily="18" charset="0"/>
              </a:rPr>
              <a:t> </a:t>
            </a:r>
            <a:r>
              <a:rPr lang="en-US" sz="2000" dirty="0" err="1">
                <a:latin typeface="Constantia" panose="02030602050306030303" pitchFamily="18" charset="0"/>
              </a:rPr>
              <a:t>tanaman</a:t>
            </a:r>
            <a:r>
              <a:rPr lang="en-US" sz="2000" dirty="0">
                <a:latin typeface="Constantia" panose="02030602050306030303" pitchFamily="18" charset="0"/>
              </a:rPr>
              <a:t> yang </a:t>
            </a:r>
            <a:r>
              <a:rPr lang="en-US" sz="2000" dirty="0" err="1">
                <a:latin typeface="Constantia" panose="02030602050306030303" pitchFamily="18" charset="0"/>
              </a:rPr>
              <a:t>terinjak</a:t>
            </a:r>
            <a:r>
              <a:rPr lang="en-US" sz="2000" dirty="0">
                <a:latin typeface="Constantia" panose="02030602050306030303" pitchFamily="18" charset="0"/>
              </a:rPr>
              <a:t>.</a:t>
            </a:r>
          </a:p>
          <a:p>
            <a:pPr marL="342900" indent="-342900" algn="just">
              <a:buFont typeface="Wingdings" panose="05000000000000000000" pitchFamily="2" charset="2"/>
              <a:buChar char="q"/>
            </a:pPr>
            <a:r>
              <a:rPr lang="en-US" sz="2000" dirty="0" err="1">
                <a:latin typeface="Constantia" panose="02030602050306030303" pitchFamily="18" charset="0"/>
              </a:rPr>
              <a:t>Diperlukan</a:t>
            </a:r>
            <a:r>
              <a:rPr lang="en-US" sz="2000" dirty="0">
                <a:latin typeface="Constantia" panose="02030602050306030303" pitchFamily="18" charset="0"/>
              </a:rPr>
              <a:t> </a:t>
            </a:r>
            <a:r>
              <a:rPr lang="en-US" sz="2000" dirty="0" err="1">
                <a:latin typeface="Constantia" panose="02030602050306030303" pitchFamily="18" charset="0"/>
              </a:rPr>
              <a:t>teknologi</a:t>
            </a:r>
            <a:r>
              <a:rPr lang="en-US" sz="2000" dirty="0">
                <a:latin typeface="Constantia" panose="02030602050306030303" pitchFamily="18" charset="0"/>
              </a:rPr>
              <a:t> </a:t>
            </a:r>
            <a:r>
              <a:rPr lang="id-ID" sz="2000" dirty="0">
                <a:latin typeface="Constantia" panose="02030602050306030303" pitchFamily="18" charset="0"/>
              </a:rPr>
              <a:t>rekayasa yang mampu melakukan kegiatan penyemprotan </a:t>
            </a:r>
            <a:r>
              <a:rPr lang="en-US" sz="2000" dirty="0" err="1">
                <a:latin typeface="Constantia" panose="02030602050306030303" pitchFamily="18" charset="0"/>
              </a:rPr>
              <a:t>cairan</a:t>
            </a:r>
            <a:r>
              <a:rPr lang="en-US" sz="2000" dirty="0">
                <a:latin typeface="Constantia" panose="02030602050306030303" pitchFamily="18" charset="0"/>
              </a:rPr>
              <a:t> </a:t>
            </a:r>
            <a:r>
              <a:rPr lang="en-US" sz="2000" dirty="0" err="1">
                <a:latin typeface="Constantia" panose="02030602050306030303" pitchFamily="18" charset="0"/>
              </a:rPr>
              <a:t>pestisida</a:t>
            </a:r>
            <a:r>
              <a:rPr lang="en-US" sz="2000" dirty="0">
                <a:latin typeface="Constantia" panose="02030602050306030303" pitchFamily="18" charset="0"/>
              </a:rPr>
              <a:t> </a:t>
            </a:r>
            <a:r>
              <a:rPr lang="en-US" sz="2000" dirty="0" err="1">
                <a:latin typeface="Constantia" panose="02030602050306030303" pitchFamily="18" charset="0"/>
              </a:rPr>
              <a:t>untuk</a:t>
            </a:r>
            <a:r>
              <a:rPr lang="en-US" sz="2000" dirty="0">
                <a:latin typeface="Constantia" panose="02030602050306030303" pitchFamily="18" charset="0"/>
              </a:rPr>
              <a:t> </a:t>
            </a:r>
            <a:r>
              <a:rPr lang="en-US" sz="2000" dirty="0" err="1">
                <a:latin typeface="Constantia" panose="02030602050306030303" pitchFamily="18" charset="0"/>
              </a:rPr>
              <a:t>membasmi</a:t>
            </a:r>
            <a:r>
              <a:rPr lang="en-US" sz="2000" dirty="0">
                <a:latin typeface="Constantia" panose="02030602050306030303" pitchFamily="18" charset="0"/>
              </a:rPr>
              <a:t> </a:t>
            </a:r>
            <a:r>
              <a:rPr lang="id-ID" sz="2000" dirty="0">
                <a:latin typeface="Constantia" panose="02030602050306030303" pitchFamily="18" charset="0"/>
              </a:rPr>
              <a:t>hama secara cepat, efisien dan akurat</a:t>
            </a:r>
            <a:r>
              <a:rPr lang="en-US" sz="2000" dirty="0">
                <a:latin typeface="Constantia" panose="02030602050306030303" pitchFamily="18" charset="0"/>
              </a:rPr>
              <a:t>.</a:t>
            </a:r>
            <a:endParaRPr sz="2000" dirty="0">
              <a:latin typeface="Constantia" panose="02030602050306030303" pitchFamily="18" charset="0"/>
            </a:endParaRPr>
          </a:p>
        </p:txBody>
      </p:sp>
      <p:sp>
        <p:nvSpPr>
          <p:cNvPr id="5" name="Rectangle: Rounded Corners 4">
            <a:extLst>
              <a:ext uri="{FF2B5EF4-FFF2-40B4-BE49-F238E27FC236}">
                <a16:creationId xmlns:a16="http://schemas.microsoft.com/office/drawing/2014/main" id="{2A9154FB-6145-4569-88A9-F8A22C0A5CF0}"/>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01. </a:t>
            </a:r>
            <a:r>
              <a:rPr lang="en-US" sz="2400" dirty="0" err="1">
                <a:latin typeface="Arial Black" panose="020B0A04020102020204" pitchFamily="34" charset="0"/>
              </a:rPr>
              <a:t>Pendahuluan</a:t>
            </a:r>
            <a:endParaRPr lang="en-ID" sz="2400" dirty="0">
              <a:latin typeface="Arial Black" panose="020B0A04020102020204" pitchFamily="34" charset="0"/>
            </a:endParaRPr>
          </a:p>
        </p:txBody>
      </p:sp>
      <p:grpSp>
        <p:nvGrpSpPr>
          <p:cNvPr id="6" name="Google Shape;807;p71">
            <a:extLst>
              <a:ext uri="{FF2B5EF4-FFF2-40B4-BE49-F238E27FC236}">
                <a16:creationId xmlns:a16="http://schemas.microsoft.com/office/drawing/2014/main" id="{EDA33954-DB15-4647-B6F9-2A0D324A15BA}"/>
              </a:ext>
            </a:extLst>
          </p:cNvPr>
          <p:cNvGrpSpPr/>
          <p:nvPr/>
        </p:nvGrpSpPr>
        <p:grpSpPr>
          <a:xfrm>
            <a:off x="359463" y="1098911"/>
            <a:ext cx="514996" cy="538837"/>
            <a:chOff x="5080188" y="927900"/>
            <a:chExt cx="961200" cy="961200"/>
          </a:xfrm>
        </p:grpSpPr>
        <p:sp>
          <p:nvSpPr>
            <p:cNvPr id="7" name="Google Shape;808;p71">
              <a:extLst>
                <a:ext uri="{FF2B5EF4-FFF2-40B4-BE49-F238E27FC236}">
                  <a16:creationId xmlns:a16="http://schemas.microsoft.com/office/drawing/2014/main" id="{AA47C2FF-3F3A-4AA9-A101-3AF1862C0AA7}"/>
                </a:ext>
              </a:extLst>
            </p:cNvPr>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9;p71">
              <a:extLst>
                <a:ext uri="{FF2B5EF4-FFF2-40B4-BE49-F238E27FC236}">
                  <a16:creationId xmlns:a16="http://schemas.microsoft.com/office/drawing/2014/main" id="{B6BD63EB-5658-494C-90A9-39B65D77A44D}"/>
                </a:ext>
              </a:extLst>
            </p:cNvPr>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0;p71">
              <a:extLst>
                <a:ext uri="{FF2B5EF4-FFF2-40B4-BE49-F238E27FC236}">
                  <a16:creationId xmlns:a16="http://schemas.microsoft.com/office/drawing/2014/main" id="{2AA956B1-B9F1-41A6-A887-CB9D17DF8462}"/>
                </a:ext>
              </a:extLst>
            </p:cNvPr>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1;p71">
              <a:extLst>
                <a:ext uri="{FF2B5EF4-FFF2-40B4-BE49-F238E27FC236}">
                  <a16:creationId xmlns:a16="http://schemas.microsoft.com/office/drawing/2014/main" id="{EF0D3F73-A8D9-4F4E-BB89-A41CDDC75E7A}"/>
                </a:ext>
              </a:extLst>
            </p:cNvPr>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2;p71">
              <a:extLst>
                <a:ext uri="{FF2B5EF4-FFF2-40B4-BE49-F238E27FC236}">
                  <a16:creationId xmlns:a16="http://schemas.microsoft.com/office/drawing/2014/main" id="{C305DFE5-A37C-469F-BC0F-E56BDFDFE101}"/>
                </a:ext>
              </a:extLst>
            </p:cNvPr>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3;p71">
              <a:extLst>
                <a:ext uri="{FF2B5EF4-FFF2-40B4-BE49-F238E27FC236}">
                  <a16:creationId xmlns:a16="http://schemas.microsoft.com/office/drawing/2014/main" id="{366B055D-BC5B-431E-B459-1367DB25B069}"/>
                </a:ext>
              </a:extLst>
            </p:cNvPr>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4;p71">
              <a:extLst>
                <a:ext uri="{FF2B5EF4-FFF2-40B4-BE49-F238E27FC236}">
                  <a16:creationId xmlns:a16="http://schemas.microsoft.com/office/drawing/2014/main" id="{DFAD51A0-C59A-4DEA-BC93-4DE28EED6390}"/>
                </a:ext>
              </a:extLst>
            </p:cNvPr>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5;p71">
              <a:extLst>
                <a:ext uri="{FF2B5EF4-FFF2-40B4-BE49-F238E27FC236}">
                  <a16:creationId xmlns:a16="http://schemas.microsoft.com/office/drawing/2014/main" id="{AE87010D-656F-4F57-95E9-0A2C5DDCCEF8}"/>
                </a:ext>
              </a:extLst>
            </p:cNvPr>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92;p35">
            <a:extLst>
              <a:ext uri="{FF2B5EF4-FFF2-40B4-BE49-F238E27FC236}">
                <a16:creationId xmlns:a16="http://schemas.microsoft.com/office/drawing/2014/main" id="{62E316DF-3883-4C2D-85D7-C2E1646B7B14}"/>
              </a:ext>
            </a:extLst>
          </p:cNvPr>
          <p:cNvPicPr preferRelativeResize="0"/>
          <p:nvPr/>
        </p:nvPicPr>
        <p:blipFill>
          <a:blip r:embed="rId3">
            <a:alphaModFix/>
          </a:blip>
          <a:stretch>
            <a:fillRect/>
          </a:stretch>
        </p:blipFill>
        <p:spPr>
          <a:xfrm rot="1003303">
            <a:off x="74508" y="5834828"/>
            <a:ext cx="1391340" cy="849252"/>
          </a:xfrm>
          <a:prstGeom prst="rect">
            <a:avLst/>
          </a:prstGeom>
          <a:noFill/>
          <a:ln>
            <a:noFill/>
          </a:ln>
        </p:spPr>
      </p:pic>
      <p:pic>
        <p:nvPicPr>
          <p:cNvPr id="18" name="Google Shape;206;p37">
            <a:extLst>
              <a:ext uri="{FF2B5EF4-FFF2-40B4-BE49-F238E27FC236}">
                <a16:creationId xmlns:a16="http://schemas.microsoft.com/office/drawing/2014/main" id="{A027D9F8-9FF4-4323-80D1-C2BAB406C34E}"/>
              </a:ext>
            </a:extLst>
          </p:cNvPr>
          <p:cNvPicPr preferRelativeResize="0"/>
          <p:nvPr/>
        </p:nvPicPr>
        <p:blipFill rotWithShape="1">
          <a:blip r:embed="rId4">
            <a:alphaModFix/>
          </a:blip>
          <a:srcRect l="13737" t="58394" r="13730"/>
          <a:stretch/>
        </p:blipFill>
        <p:spPr>
          <a:xfrm rot="1499151">
            <a:off x="10130845" y="-85734"/>
            <a:ext cx="2283774" cy="1425775"/>
          </a:xfrm>
          <a:prstGeom prst="rect">
            <a:avLst/>
          </a:prstGeom>
          <a:noFill/>
          <a:ln>
            <a:noFill/>
          </a:ln>
        </p:spPr>
      </p:pic>
      <p:pic>
        <p:nvPicPr>
          <p:cNvPr id="20" name="Google Shape;250;p41">
            <a:extLst>
              <a:ext uri="{FF2B5EF4-FFF2-40B4-BE49-F238E27FC236}">
                <a16:creationId xmlns:a16="http://schemas.microsoft.com/office/drawing/2014/main" id="{BA24CB00-6412-4CD1-9A34-CBDA008CF105}"/>
              </a:ext>
            </a:extLst>
          </p:cNvPr>
          <p:cNvPicPr preferRelativeResize="0"/>
          <p:nvPr/>
        </p:nvPicPr>
        <p:blipFill>
          <a:blip r:embed="rId5">
            <a:alphaModFix/>
          </a:blip>
          <a:stretch>
            <a:fillRect/>
          </a:stretch>
        </p:blipFill>
        <p:spPr>
          <a:xfrm>
            <a:off x="4228855" y="-16151"/>
            <a:ext cx="1981903" cy="1067714"/>
          </a:xfrm>
          <a:prstGeom prst="rect">
            <a:avLst/>
          </a:prstGeom>
          <a:noFill/>
          <a:ln>
            <a:noFill/>
          </a:ln>
          <a:effectLst>
            <a:outerShdw blurRad="85725" dist="38100" dir="3000000" algn="bl" rotWithShape="0">
              <a:schemeClr val="lt1">
                <a:alpha val="60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235382" y="835855"/>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Verifikasi (Testing)</a:t>
            </a:r>
            <a:endParaRPr lang="en-ID" b="1" kern="0" dirty="0">
              <a:latin typeface="Monotype Corsiva" panose="03010101010201010101" pitchFamily="66" charset="0"/>
            </a:endParaRPr>
          </a:p>
        </p:txBody>
      </p:sp>
      <p:sp>
        <p:nvSpPr>
          <p:cNvPr id="23" name="Google Shape;197;p36">
            <a:extLst>
              <a:ext uri="{FF2B5EF4-FFF2-40B4-BE49-F238E27FC236}">
                <a16:creationId xmlns:a16="http://schemas.microsoft.com/office/drawing/2014/main" id="{C9BE497E-6650-4662-98DC-DC71A4AD1361}"/>
              </a:ext>
            </a:extLst>
          </p:cNvPr>
          <p:cNvSpPr txBox="1">
            <a:spLocks noGrp="1"/>
          </p:cNvSpPr>
          <p:nvPr>
            <p:ph type="title"/>
          </p:nvPr>
        </p:nvSpPr>
        <p:spPr>
          <a:xfrm>
            <a:off x="303096" y="1217502"/>
            <a:ext cx="10290000" cy="857600"/>
          </a:xfrm>
          <a:prstGeom prst="rect">
            <a:avLst/>
          </a:prstGeom>
        </p:spPr>
        <p:txBody>
          <a:bodyPr spcFirstLastPara="1" wrap="square" lIns="121900" tIns="121900" rIns="121900" bIns="121900" anchor="b" anchorCtr="0">
            <a:noAutofit/>
          </a:bodyPr>
          <a:lstStyle/>
          <a:p>
            <a:pPr lvl="0"/>
            <a:r>
              <a:rPr lang="en-US" sz="3200">
                <a:latin typeface="Sitka Text" panose="02000505000000020004" pitchFamily="2" charset="0"/>
              </a:rPr>
              <a:t>9. Pengujian Sistem Keseluruhan</a:t>
            </a:r>
            <a:endParaRPr lang="en-ID" sz="3200" dirty="0"/>
          </a:p>
        </p:txBody>
      </p:sp>
      <p:pic>
        <p:nvPicPr>
          <p:cNvPr id="9" name="Picture 8">
            <a:extLst>
              <a:ext uri="{FF2B5EF4-FFF2-40B4-BE49-F238E27FC236}">
                <a16:creationId xmlns:a16="http://schemas.microsoft.com/office/drawing/2014/main" id="{05E25B64-F8B0-4F64-8B5C-1F2EA86BF8C7}"/>
              </a:ext>
            </a:extLst>
          </p:cNvPr>
          <p:cNvPicPr/>
          <p:nvPr/>
        </p:nvPicPr>
        <p:blipFill rotWithShape="1">
          <a:blip r:embed="rId5"/>
          <a:srcRect l="20408" t="13108" r="15344" b="23369"/>
          <a:stretch/>
        </p:blipFill>
        <p:spPr bwMode="auto">
          <a:xfrm>
            <a:off x="450544" y="2126976"/>
            <a:ext cx="5393664" cy="3245298"/>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33B69FE-5F0C-4892-8FD9-0A52549BB6D7}"/>
              </a:ext>
            </a:extLst>
          </p:cNvPr>
          <p:cNvPicPr>
            <a:picLocks noChangeAspect="1"/>
          </p:cNvPicPr>
          <p:nvPr/>
        </p:nvPicPr>
        <p:blipFill>
          <a:blip r:embed="rId6"/>
          <a:stretch>
            <a:fillRect/>
          </a:stretch>
        </p:blipFill>
        <p:spPr>
          <a:xfrm>
            <a:off x="6347793" y="1970018"/>
            <a:ext cx="4752975" cy="4667250"/>
          </a:xfrm>
          <a:prstGeom prst="rect">
            <a:avLst/>
          </a:prstGeom>
        </p:spPr>
      </p:pic>
    </p:spTree>
    <p:extLst>
      <p:ext uri="{BB962C8B-B14F-4D97-AF65-F5344CB8AC3E}">
        <p14:creationId xmlns:p14="http://schemas.microsoft.com/office/powerpoint/2010/main" val="2637050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04. Hasil dan Pembahasan</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235382" y="902115"/>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Maintenence</a:t>
            </a:r>
            <a:endParaRPr lang="en-ID" b="1" kern="0" dirty="0">
              <a:latin typeface="Monotype Corsiva" panose="03010101010201010101" pitchFamily="66" charset="0"/>
            </a:endParaRPr>
          </a:p>
        </p:txBody>
      </p:sp>
      <p:sp>
        <p:nvSpPr>
          <p:cNvPr id="23" name="Google Shape;197;p36">
            <a:extLst>
              <a:ext uri="{FF2B5EF4-FFF2-40B4-BE49-F238E27FC236}">
                <a16:creationId xmlns:a16="http://schemas.microsoft.com/office/drawing/2014/main" id="{C9BE497E-6650-4662-98DC-DC71A4AD1361}"/>
              </a:ext>
            </a:extLst>
          </p:cNvPr>
          <p:cNvSpPr txBox="1">
            <a:spLocks noGrp="1"/>
          </p:cNvSpPr>
          <p:nvPr>
            <p:ph type="title"/>
          </p:nvPr>
        </p:nvSpPr>
        <p:spPr>
          <a:xfrm>
            <a:off x="382609" y="1759715"/>
            <a:ext cx="10737210" cy="4043781"/>
          </a:xfrm>
          <a:prstGeom prst="rect">
            <a:avLst/>
          </a:prstGeom>
        </p:spPr>
        <p:txBody>
          <a:bodyPr spcFirstLastPara="1" wrap="square" lIns="121900" tIns="121900" rIns="121900" bIns="121900" anchor="b" anchorCtr="0">
            <a:noAutofit/>
          </a:bodyPr>
          <a:lstStyle/>
          <a:p>
            <a:pPr lvl="0" algn="just"/>
            <a:r>
              <a:rPr lang="en-US" sz="2800"/>
              <a:t>Tahapan pemeliharaan sistem merupakan tahapan yang dilakukan ketika alat/sistem terjadi kegagalan (</a:t>
            </a:r>
            <a:r>
              <a:rPr lang="en-US" sz="2800" i="1"/>
              <a:t>error</a:t>
            </a:r>
            <a:r>
              <a:rPr lang="en-US" sz="2800"/>
              <a:t>) dalam sistem yang mengakibatkan drone tidak mampu bekerja dengan maksimal. Kegagalan yang terjadi seperti berat daya angkat drone yang tidak seimbang, sensor-sensor yang tidak terkonfigurasi, dan kesalahan-kesalahan dalam rangkaian. Untuk memperbaiki kesalahan yang telah terjadi sebelumnya maka hal yang dilakukan yaitu mengubah desain dan penempatan struktur komponen pada drone dengan tujuan drone akan terbang dengan stabil pada pengujian berikutnya</a:t>
            </a:r>
            <a:endParaRPr lang="en-ID" sz="2400" dirty="0"/>
          </a:p>
        </p:txBody>
      </p:sp>
    </p:spTree>
    <p:extLst>
      <p:ext uri="{BB962C8B-B14F-4D97-AF65-F5344CB8AC3E}">
        <p14:creationId xmlns:p14="http://schemas.microsoft.com/office/powerpoint/2010/main" val="2319883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6" name="Google Shape;206;p37"/>
          <p:cNvPicPr preferRelativeResize="0"/>
          <p:nvPr/>
        </p:nvPicPr>
        <p:blipFill rotWithShape="1">
          <a:blip r:embed="rId3">
            <a:alphaModFix/>
          </a:blip>
          <a:srcRect l="13737" t="58394" r="13730"/>
          <a:stretch/>
        </p:blipFill>
        <p:spPr>
          <a:xfrm rot="900000">
            <a:off x="948647" y="3105479"/>
            <a:ext cx="4864072" cy="2982408"/>
          </a:xfrm>
          <a:prstGeom prst="rect">
            <a:avLst/>
          </a:prstGeom>
          <a:noFill/>
          <a:ln>
            <a:noFill/>
          </a:ln>
        </p:spPr>
      </p:pic>
      <p:pic>
        <p:nvPicPr>
          <p:cNvPr id="6" name="Google Shape;192;p35">
            <a:extLst>
              <a:ext uri="{FF2B5EF4-FFF2-40B4-BE49-F238E27FC236}">
                <a16:creationId xmlns:a16="http://schemas.microsoft.com/office/drawing/2014/main" id="{03A4DDC8-AB5E-40A1-AEB8-0A28BC98D6DE}"/>
              </a:ext>
            </a:extLst>
          </p:cNvPr>
          <p:cNvPicPr preferRelativeResize="0"/>
          <p:nvPr/>
        </p:nvPicPr>
        <p:blipFill>
          <a:blip r:embed="rId4">
            <a:alphaModFix/>
          </a:blip>
          <a:stretch>
            <a:fillRect/>
          </a:stretch>
        </p:blipFill>
        <p:spPr>
          <a:xfrm rot="1423293">
            <a:off x="10522331" y="542725"/>
            <a:ext cx="1375483" cy="832721"/>
          </a:xfrm>
          <a:prstGeom prst="rect">
            <a:avLst/>
          </a:prstGeom>
          <a:noFill/>
          <a:ln>
            <a:noFill/>
          </a:ln>
        </p:spPr>
      </p:pic>
      <p:pic>
        <p:nvPicPr>
          <p:cNvPr id="7" name="Google Shape;250;p41">
            <a:extLst>
              <a:ext uri="{FF2B5EF4-FFF2-40B4-BE49-F238E27FC236}">
                <a16:creationId xmlns:a16="http://schemas.microsoft.com/office/drawing/2014/main" id="{72780A1F-065C-4F3D-9BFD-27F46333F221}"/>
              </a:ext>
            </a:extLst>
          </p:cNvPr>
          <p:cNvPicPr preferRelativeResize="0"/>
          <p:nvPr/>
        </p:nvPicPr>
        <p:blipFill>
          <a:blip r:embed="rId5">
            <a:alphaModFix/>
          </a:blip>
          <a:stretch>
            <a:fillRect/>
          </a:stretch>
        </p:blipFill>
        <p:spPr>
          <a:xfrm>
            <a:off x="13839467" y="-1748800"/>
            <a:ext cx="3168107" cy="2050029"/>
          </a:xfrm>
          <a:prstGeom prst="rect">
            <a:avLst/>
          </a:prstGeom>
          <a:noFill/>
          <a:ln>
            <a:noFill/>
          </a:ln>
          <a:effectLst>
            <a:outerShdw blurRad="85725" dist="38100" dir="3000000" algn="bl" rotWithShape="0">
              <a:schemeClr val="lt1">
                <a:alpha val="60000"/>
              </a:schemeClr>
            </a:outerShdw>
          </a:effectLst>
        </p:spPr>
      </p:pic>
      <p:sp>
        <p:nvSpPr>
          <p:cNvPr id="14" name="Google Shape;204;p37">
            <a:extLst>
              <a:ext uri="{FF2B5EF4-FFF2-40B4-BE49-F238E27FC236}">
                <a16:creationId xmlns:a16="http://schemas.microsoft.com/office/drawing/2014/main" id="{E146ACD5-790A-42F4-B199-D4A697FDE4A6}"/>
              </a:ext>
            </a:extLst>
          </p:cNvPr>
          <p:cNvSpPr txBox="1">
            <a:spLocks noGrp="1"/>
          </p:cNvSpPr>
          <p:nvPr>
            <p:ph type="title"/>
          </p:nvPr>
        </p:nvSpPr>
        <p:spPr>
          <a:xfrm>
            <a:off x="645564" y="935217"/>
            <a:ext cx="10836769" cy="1364800"/>
          </a:xfrm>
          <a:prstGeom prst="rect">
            <a:avLst/>
          </a:prstGeom>
        </p:spPr>
        <p:txBody>
          <a:bodyPr spcFirstLastPara="1" wrap="square" lIns="121900" tIns="121900" rIns="121900" bIns="121900" anchor="ctr" anchorCtr="0">
            <a:noAutofit/>
          </a:bodyPr>
          <a:lstStyle/>
          <a:p>
            <a:r>
              <a:rPr lang="en-US" sz="7200">
                <a:latin typeface="Comic Sans MS" panose="030F0702030302020204" pitchFamily="66" charset="0"/>
              </a:rPr>
              <a:t>Penutup</a:t>
            </a:r>
            <a:endParaRPr sz="7200" dirty="0">
              <a:latin typeface="Comic Sans MS" panose="030F0702030302020204" pitchFamily="66" charset="0"/>
            </a:endParaRPr>
          </a:p>
        </p:txBody>
      </p:sp>
      <p:sp>
        <p:nvSpPr>
          <p:cNvPr id="15" name="Google Shape;205;p37">
            <a:extLst>
              <a:ext uri="{FF2B5EF4-FFF2-40B4-BE49-F238E27FC236}">
                <a16:creationId xmlns:a16="http://schemas.microsoft.com/office/drawing/2014/main" id="{A7DD46BD-6D17-4FB6-ADA0-0D203A69113C}"/>
              </a:ext>
            </a:extLst>
          </p:cNvPr>
          <p:cNvSpPr txBox="1">
            <a:spLocks noGrp="1"/>
          </p:cNvSpPr>
          <p:nvPr>
            <p:ph type="title" idx="2"/>
          </p:nvPr>
        </p:nvSpPr>
        <p:spPr>
          <a:xfrm>
            <a:off x="8450833" y="4767767"/>
            <a:ext cx="2790400" cy="1364800"/>
          </a:xfrm>
          <a:prstGeom prst="rect">
            <a:avLst/>
          </a:prstGeom>
        </p:spPr>
        <p:txBody>
          <a:bodyPr spcFirstLastPara="1" wrap="square" lIns="121900" tIns="121900" rIns="121900" bIns="121900" anchor="ctr" anchorCtr="0">
            <a:noAutofit/>
          </a:bodyPr>
          <a:lstStyle/>
          <a:p>
            <a:r>
              <a:rPr lang="en">
                <a:latin typeface="Segoe UI Emoji" panose="020B0502040204020203" pitchFamily="34" charset="0"/>
                <a:ea typeface="Segoe UI Emoji" panose="020B0502040204020203" pitchFamily="34" charset="0"/>
              </a:rPr>
              <a:t>05</a:t>
            </a:r>
            <a:endParaRPr dirty="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48815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05. Penutup </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481040" y="932222"/>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Kesimpulan </a:t>
            </a:r>
            <a:endParaRPr lang="en-ID" b="1" kern="0" dirty="0">
              <a:latin typeface="Monotype Corsiva" panose="03010101010201010101" pitchFamily="66" charset="0"/>
            </a:endParaRPr>
          </a:p>
        </p:txBody>
      </p:sp>
      <p:sp>
        <p:nvSpPr>
          <p:cNvPr id="5" name="Rectangle 4">
            <a:extLst>
              <a:ext uri="{FF2B5EF4-FFF2-40B4-BE49-F238E27FC236}">
                <a16:creationId xmlns:a16="http://schemas.microsoft.com/office/drawing/2014/main" id="{1D4925AF-9B50-4495-AA2E-E14FF5EB1293}"/>
              </a:ext>
            </a:extLst>
          </p:cNvPr>
          <p:cNvSpPr/>
          <p:nvPr/>
        </p:nvSpPr>
        <p:spPr>
          <a:xfrm>
            <a:off x="481042" y="1477497"/>
            <a:ext cx="11229918" cy="4922951"/>
          </a:xfrm>
          <a:prstGeom prst="rect">
            <a:avLst/>
          </a:prstGeom>
        </p:spPr>
        <p:txBody>
          <a:bodyPr wrap="square">
            <a:spAutoFit/>
          </a:bodyPr>
          <a:lstStyle/>
          <a:p>
            <a:pPr marL="342900" lvl="0" indent="-342900" algn="just">
              <a:lnSpc>
                <a:spcPct val="200000"/>
              </a:lnSpc>
              <a:spcAft>
                <a:spcPts val="0"/>
              </a:spcAft>
              <a:buFont typeface="+mj-lt"/>
              <a:buAutoNum type="arabicPeriod"/>
            </a:pPr>
            <a:r>
              <a:rPr lang="en-US" sz="2000">
                <a:latin typeface="Times New Roman" panose="02020603050405020304" pitchFamily="18" charset="0"/>
                <a:ea typeface="Calibri" panose="020F0502020204030204" pitchFamily="34" charset="0"/>
                <a:cs typeface="Times New Roman" panose="02020603050405020304" pitchFamily="18" charset="0"/>
              </a:rPr>
              <a:t>Drone hexacopter mampu mengangkat beban cairan pestisida dengan kapasitas maksimum 1,5 kg dengan waktu penyemprotkan cairan pestisida selama 61 detik dan kecepatan terbang 0,1m/s drone mampu melakukan penyemprotan berjarak 6 meter sepanjang jalur penerbangan.</a:t>
            </a:r>
            <a:endParaRPr lang="en-ID" sz="20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mj-lt"/>
              <a:buAutoNum type="arabicPeriod"/>
            </a:pPr>
            <a:r>
              <a:rPr lang="en-US" sz="2000">
                <a:latin typeface="Times New Roman" panose="02020603050405020304" pitchFamily="18" charset="0"/>
                <a:ea typeface="Calibri" panose="020F0502020204030204" pitchFamily="34" charset="0"/>
                <a:cs typeface="Times New Roman" panose="02020603050405020304" pitchFamily="18" charset="0"/>
              </a:rPr>
              <a:t>Pengujian gaya dorong (</a:t>
            </a:r>
            <a:r>
              <a:rPr lang="en-US" sz="2000" i="1">
                <a:latin typeface="Times New Roman" panose="02020603050405020304" pitchFamily="18" charset="0"/>
                <a:ea typeface="Calibri" panose="020F0502020204030204" pitchFamily="34" charset="0"/>
                <a:cs typeface="Times New Roman" panose="02020603050405020304" pitchFamily="18" charset="0"/>
              </a:rPr>
              <a:t>thrust</a:t>
            </a:r>
            <a:r>
              <a:rPr lang="en-US" sz="2000">
                <a:latin typeface="Times New Roman" panose="02020603050405020304" pitchFamily="18" charset="0"/>
                <a:ea typeface="Calibri" panose="020F0502020204030204" pitchFamily="34" charset="0"/>
                <a:cs typeface="Times New Roman" panose="02020603050405020304" pitchFamily="18" charset="0"/>
              </a:rPr>
              <a:t>) pada </a:t>
            </a:r>
            <a:r>
              <a:rPr lang="en-US" sz="2000" i="1">
                <a:latin typeface="Times New Roman" panose="02020603050405020304" pitchFamily="18" charset="0"/>
                <a:ea typeface="Calibri" panose="020F0502020204030204" pitchFamily="34" charset="0"/>
                <a:cs typeface="Times New Roman" panose="02020603050405020304" pitchFamily="18" charset="0"/>
              </a:rPr>
              <a:t>motor brushless</a:t>
            </a:r>
            <a:r>
              <a:rPr lang="en-US" sz="2000">
                <a:latin typeface="Times New Roman" panose="02020603050405020304" pitchFamily="18" charset="0"/>
                <a:ea typeface="Calibri" panose="020F0502020204030204" pitchFamily="34" charset="0"/>
                <a:cs typeface="Times New Roman" panose="02020603050405020304" pitchFamily="18" charset="0"/>
              </a:rPr>
              <a:t> dengan menggunakan </a:t>
            </a:r>
            <a:r>
              <a:rPr lang="en-US" sz="2000" i="1">
                <a:latin typeface="Times New Roman" panose="02020603050405020304" pitchFamily="18" charset="0"/>
                <a:ea typeface="Calibri" panose="020F0502020204030204" pitchFamily="34" charset="0"/>
                <a:cs typeface="Times New Roman" panose="02020603050405020304" pitchFamily="18" charset="0"/>
              </a:rPr>
              <a:t>propeller</a:t>
            </a:r>
            <a:r>
              <a:rPr lang="en-US" sz="2000">
                <a:latin typeface="Times New Roman" panose="02020603050405020304" pitchFamily="18" charset="0"/>
                <a:ea typeface="Calibri" panose="020F0502020204030204" pitchFamily="34" charset="0"/>
                <a:cs typeface="Times New Roman" panose="02020603050405020304" pitchFamily="18" charset="0"/>
              </a:rPr>
              <a:t> 1045, drone mampu mengangkat beban maksimal sebesar 7,32 kg</a:t>
            </a:r>
            <a:endParaRPr lang="en-ID" sz="20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mj-lt"/>
              <a:buAutoNum type="arabicPeriod"/>
            </a:pPr>
            <a:r>
              <a:rPr lang="en-US" sz="2000">
                <a:latin typeface="Times New Roman" panose="02020603050405020304" pitchFamily="18" charset="0"/>
                <a:ea typeface="Calibri" panose="020F0502020204030204" pitchFamily="34" charset="0"/>
                <a:cs typeface="Times New Roman" panose="02020603050405020304" pitchFamily="18" charset="0"/>
              </a:rPr>
              <a:t>Drone hexacopter mampu melakukan penyemprotan cairan pestisida otomatis dengan kontrol GPS pada aplikasi </a:t>
            </a:r>
            <a:r>
              <a:rPr lang="en-US" sz="2000" i="1">
                <a:latin typeface="Times New Roman" panose="02020603050405020304" pitchFamily="18" charset="0"/>
                <a:ea typeface="Calibri" panose="020F0502020204030204" pitchFamily="34" charset="0"/>
                <a:cs typeface="Times New Roman" panose="02020603050405020304" pitchFamily="18" charset="0"/>
              </a:rPr>
              <a:t>mission planner</a:t>
            </a:r>
            <a:r>
              <a:rPr lang="en-US" sz="2000">
                <a:latin typeface="Times New Roman" panose="02020603050405020304" pitchFamily="18" charset="0"/>
                <a:ea typeface="Calibri" panose="020F0502020204030204" pitchFamily="34" charset="0"/>
                <a:cs typeface="Times New Roman" panose="02020603050405020304" pitchFamily="18" charset="0"/>
              </a:rPr>
              <a:t>, tetapi terdapat sedikit kesalahan terhadap pembacaan GPS yang mengakibatkan pergeseran posisi terbang dengan terget penerbangan yang dirancang.</a:t>
            </a:r>
            <a:endParaRPr lang="en-ID" sz="200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589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43" name="Google Shape;324;p49">
            <a:extLst>
              <a:ext uri="{FF2B5EF4-FFF2-40B4-BE49-F238E27FC236}">
                <a16:creationId xmlns:a16="http://schemas.microsoft.com/office/drawing/2014/main" id="{A25696BB-D0EF-4E78-8BA3-A92C6D61C132}"/>
              </a:ext>
            </a:extLst>
          </p:cNvPr>
          <p:cNvPicPr preferRelativeResize="0"/>
          <p:nvPr/>
        </p:nvPicPr>
        <p:blipFill rotWithShape="1">
          <a:blip r:embed="rId3">
            <a:alphaModFix/>
          </a:blip>
          <a:srcRect l="13737" t="58394" r="13730"/>
          <a:stretch/>
        </p:blipFill>
        <p:spPr>
          <a:xfrm rot="-641367">
            <a:off x="-721553" y="5031612"/>
            <a:ext cx="3442357" cy="2151407"/>
          </a:xfrm>
          <a:prstGeom prst="rect">
            <a:avLst/>
          </a:prstGeom>
          <a:noFill/>
          <a:ln>
            <a:noFill/>
          </a:ln>
        </p:spPr>
      </p:pic>
      <p:pic>
        <p:nvPicPr>
          <p:cNvPr id="42" name="Google Shape;250;p41">
            <a:extLst>
              <a:ext uri="{FF2B5EF4-FFF2-40B4-BE49-F238E27FC236}">
                <a16:creationId xmlns:a16="http://schemas.microsoft.com/office/drawing/2014/main" id="{1FA0097B-A52E-4783-9881-32496491D905}"/>
              </a:ext>
            </a:extLst>
          </p:cNvPr>
          <p:cNvPicPr preferRelativeResize="0"/>
          <p:nvPr/>
        </p:nvPicPr>
        <p:blipFill>
          <a:blip r:embed="rId4">
            <a:alphaModFix/>
          </a:blip>
          <a:stretch>
            <a:fillRect/>
          </a:stretch>
        </p:blipFill>
        <p:spPr>
          <a:xfrm>
            <a:off x="10048517" y="-680659"/>
            <a:ext cx="3168107" cy="2050029"/>
          </a:xfrm>
          <a:prstGeom prst="rect">
            <a:avLst/>
          </a:prstGeom>
          <a:noFill/>
          <a:ln>
            <a:noFill/>
          </a:ln>
          <a:effectLst>
            <a:outerShdw blurRad="85725" dist="38100" dir="3000000" algn="bl" rotWithShape="0">
              <a:schemeClr val="lt1">
                <a:alpha val="60000"/>
              </a:schemeClr>
            </a:outerShdw>
          </a:effectLst>
        </p:spPr>
      </p:pic>
      <p:sp>
        <p:nvSpPr>
          <p:cNvPr id="20" name="Rectangle: Rounded Corners 19">
            <a:extLst>
              <a:ext uri="{FF2B5EF4-FFF2-40B4-BE49-F238E27FC236}">
                <a16:creationId xmlns:a16="http://schemas.microsoft.com/office/drawing/2014/main" id="{B0870420-59CE-49F8-B7AB-67A16B44C326}"/>
              </a:ext>
            </a:extLst>
          </p:cNvPr>
          <p:cNvSpPr/>
          <p:nvPr/>
        </p:nvSpPr>
        <p:spPr>
          <a:xfrm>
            <a:off x="-359055" y="93080"/>
            <a:ext cx="5739437"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Black" panose="020B0A04020102020204" pitchFamily="34" charset="0"/>
              </a:rPr>
              <a:t>05. Penutup </a:t>
            </a:r>
            <a:endParaRPr lang="en-ID" sz="2400" dirty="0">
              <a:latin typeface="Arial Black" panose="020B0A04020102020204" pitchFamily="34" charset="0"/>
            </a:endParaRPr>
          </a:p>
        </p:txBody>
      </p:sp>
      <p:sp>
        <p:nvSpPr>
          <p:cNvPr id="21" name="Google Shape;197;p36">
            <a:extLst>
              <a:ext uri="{FF2B5EF4-FFF2-40B4-BE49-F238E27FC236}">
                <a16:creationId xmlns:a16="http://schemas.microsoft.com/office/drawing/2014/main" id="{368F9C8E-49AC-4871-BA96-0298BB1E7EE3}"/>
              </a:ext>
            </a:extLst>
          </p:cNvPr>
          <p:cNvSpPr txBox="1">
            <a:spLocks/>
          </p:cNvSpPr>
          <p:nvPr/>
        </p:nvSpPr>
        <p:spPr>
          <a:xfrm>
            <a:off x="481040" y="932222"/>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r>
              <a:rPr lang="en-US" sz="4000" b="1" kern="0">
                <a:latin typeface="Monotype Corsiva" panose="03010101010201010101" pitchFamily="66" charset="0"/>
              </a:rPr>
              <a:t>SARAN </a:t>
            </a:r>
            <a:endParaRPr lang="en-ID" b="1" kern="0" dirty="0">
              <a:latin typeface="Monotype Corsiva" panose="03010101010201010101" pitchFamily="66" charset="0"/>
            </a:endParaRPr>
          </a:p>
        </p:txBody>
      </p:sp>
      <p:sp>
        <p:nvSpPr>
          <p:cNvPr id="2" name="Rectangle 1">
            <a:extLst>
              <a:ext uri="{FF2B5EF4-FFF2-40B4-BE49-F238E27FC236}">
                <a16:creationId xmlns:a16="http://schemas.microsoft.com/office/drawing/2014/main" id="{B1BD4430-D614-4BFD-AE58-0AEDD6E19F6E}"/>
              </a:ext>
            </a:extLst>
          </p:cNvPr>
          <p:cNvSpPr/>
          <p:nvPr/>
        </p:nvSpPr>
        <p:spPr>
          <a:xfrm>
            <a:off x="0" y="1438728"/>
            <a:ext cx="11710960" cy="5128135"/>
          </a:xfrm>
          <a:prstGeom prst="rect">
            <a:avLst/>
          </a:prstGeom>
        </p:spPr>
        <p:txBody>
          <a:bodyPr wrap="square">
            <a:spAutoFit/>
          </a:bodyPr>
          <a:lstStyle/>
          <a:p>
            <a:pPr marL="742950" lvl="1" indent="-285750" algn="just">
              <a:lnSpc>
                <a:spcPct val="200000"/>
              </a:lnSpc>
              <a:spcAft>
                <a:spcPts val="0"/>
              </a:spcAft>
              <a:buFont typeface="+mj-lt"/>
              <a:buAutoNum type="arabicPeriod"/>
            </a:pPr>
            <a:r>
              <a:rPr lang="en-US" sz="2000">
                <a:latin typeface="Times New Roman" panose="02020603050405020304" pitchFamily="18" charset="0"/>
                <a:ea typeface="Calibri" panose="020F0502020204030204" pitchFamily="34" charset="0"/>
                <a:cs typeface="Times New Roman" panose="02020603050405020304" pitchFamily="18" charset="0"/>
              </a:rPr>
              <a:t>Untuk melakukan penyemprotan cairan pada area yang cukup luas disarankan untuk menggunakan kapasitas tangki penyimpanan cairan yang lebih besar dan menggunakan motor 1100KV yang memiliki kemampuan gaya angkat yang besar.</a:t>
            </a:r>
            <a:endParaRPr lang="en-ID" sz="200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200000"/>
              </a:lnSpc>
              <a:spcAft>
                <a:spcPts val="800"/>
              </a:spcAft>
              <a:buFont typeface="+mj-lt"/>
              <a:buAutoNum type="arabicPeriod"/>
            </a:pPr>
            <a:r>
              <a:rPr lang="en-US" sz="2000">
                <a:latin typeface="Times New Roman" panose="02020603050405020304" pitchFamily="18" charset="0"/>
                <a:ea typeface="Calibri" panose="020F0502020204030204" pitchFamily="34" charset="0"/>
                <a:cs typeface="Times New Roman" panose="02020603050405020304" pitchFamily="18" charset="0"/>
              </a:rPr>
              <a:t>Untuk dapat melakukan melakukan proses penyemprotan di udara lebih lama disarankan menggunakan kapasitas baterai 10.000mAh.</a:t>
            </a:r>
          </a:p>
          <a:p>
            <a:pPr marL="742950" lvl="1" indent="-285750" algn="just">
              <a:lnSpc>
                <a:spcPct val="200000"/>
              </a:lnSpc>
              <a:spcAft>
                <a:spcPts val="800"/>
              </a:spcAft>
              <a:buFont typeface="+mj-lt"/>
              <a:buAutoNum type="arabicPeriod"/>
            </a:pPr>
            <a:r>
              <a:rPr lang="en-US" sz="2000">
                <a:latin typeface="Times New Roman" panose="02020603050405020304" pitchFamily="18" charset="0"/>
                <a:ea typeface="Calibri" panose="020F0502020204030204" pitchFamily="34" charset="0"/>
              </a:rPr>
              <a:t>Untuk meningkatkan tingkat keakuratan titik koordinat misi yang dilakukan disarankan untuk menggunakan modul GPS yang memiliki tingkat akurasi yang tinggi.</a:t>
            </a:r>
            <a:endParaRPr lang="en-ID" sz="2000"/>
          </a:p>
          <a:p>
            <a:pPr marL="742950" lvl="1" indent="-285750" algn="just">
              <a:lnSpc>
                <a:spcPct val="200000"/>
              </a:lnSpc>
              <a:spcAft>
                <a:spcPts val="800"/>
              </a:spcAft>
              <a:buFont typeface="+mj-lt"/>
              <a:buAutoNum type="arabicPeriod"/>
            </a:pPr>
            <a:endParaRPr lang="en-ID" sz="200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9722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4"/>
          <p:cNvSpPr txBox="1">
            <a:spLocks noGrp="1"/>
          </p:cNvSpPr>
          <p:nvPr>
            <p:ph type="title"/>
          </p:nvPr>
        </p:nvSpPr>
        <p:spPr>
          <a:xfrm>
            <a:off x="950967" y="653885"/>
            <a:ext cx="5430000" cy="1636800"/>
          </a:xfrm>
          <a:prstGeom prst="rect">
            <a:avLst/>
          </a:prstGeom>
        </p:spPr>
        <p:txBody>
          <a:bodyPr spcFirstLastPara="1" wrap="square" lIns="121900" tIns="121900" rIns="121900" bIns="121900" anchor="t" anchorCtr="0">
            <a:noAutofit/>
          </a:bodyPr>
          <a:lstStyle/>
          <a:p>
            <a:r>
              <a:rPr lang="en" dirty="0"/>
              <a:t>Thanks</a:t>
            </a:r>
            <a:endParaRPr dirty="0"/>
          </a:p>
        </p:txBody>
      </p:sp>
      <p:sp>
        <p:nvSpPr>
          <p:cNvPr id="634" name="Google Shape;634;p64"/>
          <p:cNvSpPr txBox="1">
            <a:spLocks noGrp="1"/>
          </p:cNvSpPr>
          <p:nvPr>
            <p:ph type="subTitle" idx="1"/>
          </p:nvPr>
        </p:nvSpPr>
        <p:spPr>
          <a:xfrm>
            <a:off x="950967" y="2149800"/>
            <a:ext cx="5430000" cy="1504000"/>
          </a:xfrm>
          <a:prstGeom prst="rect">
            <a:avLst/>
          </a:prstGeom>
        </p:spPr>
        <p:txBody>
          <a:bodyPr spcFirstLastPara="1" wrap="square" lIns="121900" tIns="121900" rIns="121900" bIns="121900" anchor="ctr" anchorCtr="0">
            <a:noAutofit/>
          </a:bodyPr>
          <a:lstStyle/>
          <a:p>
            <a:pPr marL="0" indent="0"/>
            <a:r>
              <a:rPr lang="en" sz="2667" dirty="0">
                <a:latin typeface="Montserrat SemiBold"/>
                <a:ea typeface="Montserrat SemiBold"/>
                <a:cs typeface="Montserrat SemiBold"/>
                <a:sym typeface="Montserrat SemiBold"/>
              </a:rPr>
              <a:t>Do you have any questions?</a:t>
            </a:r>
            <a:endParaRPr sz="2667" dirty="0">
              <a:latin typeface="Montserrat SemiBold"/>
              <a:ea typeface="Montserrat SemiBold"/>
              <a:cs typeface="Montserrat SemiBold"/>
              <a:sym typeface="Montserrat SemiBold"/>
            </a:endParaRPr>
          </a:p>
          <a:p>
            <a:pPr marL="0" indent="0">
              <a:spcBef>
                <a:spcPts val="1333"/>
              </a:spcBef>
            </a:pPr>
            <a:r>
              <a:rPr lang="en" dirty="0"/>
              <a:t>jamilfebrian68@</a:t>
            </a:r>
            <a:r>
              <a:rPr lang="en-ID" dirty="0" err="1"/>
              <a:t>gmail</a:t>
            </a:r>
            <a:r>
              <a:rPr lang="en" dirty="0"/>
              <a:t>.com</a:t>
            </a:r>
            <a:endParaRPr dirty="0"/>
          </a:p>
          <a:p>
            <a:pPr marL="0" indent="0"/>
            <a:r>
              <a:rPr lang="en" dirty="0"/>
              <a:t>+62 831 7443 8822</a:t>
            </a:r>
            <a:endParaRPr dirty="0"/>
          </a:p>
          <a:p>
            <a:pPr marL="0" indent="0"/>
            <a:r>
              <a:rPr lang="en-US" dirty="0"/>
              <a:t>@jamilfebrian68</a:t>
            </a:r>
            <a:endParaRPr dirty="0"/>
          </a:p>
        </p:txBody>
      </p:sp>
      <p:sp>
        <p:nvSpPr>
          <p:cNvPr id="635" name="Google Shape;635;p64"/>
          <p:cNvSpPr txBox="1"/>
          <p:nvPr/>
        </p:nvSpPr>
        <p:spPr>
          <a:xfrm>
            <a:off x="950967" y="5774889"/>
            <a:ext cx="5430000" cy="348400"/>
          </a:xfrm>
          <a:prstGeom prst="rect">
            <a:avLst/>
          </a:prstGeom>
          <a:noFill/>
          <a:ln>
            <a:noFill/>
          </a:ln>
        </p:spPr>
        <p:txBody>
          <a:bodyPr spcFirstLastPara="1" wrap="square" lIns="121900" tIns="121900" rIns="121900" bIns="121900" anchor="ctr" anchorCtr="0">
            <a:noAutofit/>
          </a:bodyPr>
          <a:lstStyle/>
          <a:p>
            <a:r>
              <a:rPr lang="en" sz="1600" dirty="0">
                <a:solidFill>
                  <a:schemeClr val="dk1"/>
                </a:solidFill>
                <a:latin typeface="Montserrat Medium"/>
                <a:ea typeface="Montserrat Medium"/>
                <a:cs typeface="Montserrat Medium"/>
                <a:sym typeface="Montserrat Medium"/>
              </a:rPr>
              <a:t>Please keep this slide for attribution</a:t>
            </a:r>
            <a:endParaRPr sz="1600" dirty="0">
              <a:solidFill>
                <a:schemeClr val="dk1"/>
              </a:solidFill>
              <a:latin typeface="Montserrat Medium"/>
              <a:ea typeface="Montserrat Medium"/>
              <a:cs typeface="Montserrat Medium"/>
              <a:sym typeface="Montserrat Medium"/>
            </a:endParaRPr>
          </a:p>
        </p:txBody>
      </p:sp>
      <p:pic>
        <p:nvPicPr>
          <p:cNvPr id="636" name="Google Shape;636;p64"/>
          <p:cNvPicPr preferRelativeResize="0"/>
          <p:nvPr/>
        </p:nvPicPr>
        <p:blipFill>
          <a:blip r:embed="rId3">
            <a:alphaModFix/>
          </a:blip>
          <a:stretch>
            <a:fillRect/>
          </a:stretch>
        </p:blipFill>
        <p:spPr>
          <a:xfrm>
            <a:off x="7140230" y="1771133"/>
            <a:ext cx="4227871" cy="2724999"/>
          </a:xfrm>
          <a:prstGeom prst="rect">
            <a:avLst/>
          </a:prstGeom>
          <a:noFill/>
          <a:ln>
            <a:noFill/>
          </a:ln>
        </p:spPr>
      </p:pic>
      <p:grpSp>
        <p:nvGrpSpPr>
          <p:cNvPr id="637" name="Google Shape;637;p64"/>
          <p:cNvGrpSpPr/>
          <p:nvPr/>
        </p:nvGrpSpPr>
        <p:grpSpPr>
          <a:xfrm>
            <a:off x="1067935" y="4011849"/>
            <a:ext cx="516800" cy="516800"/>
            <a:chOff x="928638" y="3008887"/>
            <a:chExt cx="387600" cy="387600"/>
          </a:xfrm>
        </p:grpSpPr>
        <p:sp>
          <p:nvSpPr>
            <p:cNvPr id="638" name="Google Shape;638;p64"/>
            <p:cNvSpPr/>
            <p:nvPr/>
          </p:nvSpPr>
          <p:spPr>
            <a:xfrm>
              <a:off x="928638" y="3008887"/>
              <a:ext cx="387600" cy="3876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grpSp>
          <p:nvGrpSpPr>
            <p:cNvPr id="639" name="Google Shape;639;p64"/>
            <p:cNvGrpSpPr/>
            <p:nvPr/>
          </p:nvGrpSpPr>
          <p:grpSpPr>
            <a:xfrm>
              <a:off x="1014789" y="3095036"/>
              <a:ext cx="215298" cy="215298"/>
              <a:chOff x="1053897" y="3095040"/>
              <a:chExt cx="215298" cy="215298"/>
            </a:xfrm>
          </p:grpSpPr>
          <p:sp>
            <p:nvSpPr>
              <p:cNvPr id="640" name="Google Shape;640;p64"/>
              <p:cNvSpPr/>
              <p:nvPr/>
            </p:nvSpPr>
            <p:spPr>
              <a:xfrm>
                <a:off x="1053897" y="3095040"/>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1" name="Google Shape;641;p64"/>
              <p:cNvSpPr/>
              <p:nvPr/>
            </p:nvSpPr>
            <p:spPr>
              <a:xfrm>
                <a:off x="1103966" y="3146159"/>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2" name="Google Shape;642;p64"/>
              <p:cNvSpPr/>
              <p:nvPr/>
            </p:nvSpPr>
            <p:spPr>
              <a:xfrm>
                <a:off x="1205122" y="3122700"/>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643" name="Google Shape;643;p64"/>
          <p:cNvGrpSpPr/>
          <p:nvPr/>
        </p:nvGrpSpPr>
        <p:grpSpPr>
          <a:xfrm>
            <a:off x="2036668" y="4011849"/>
            <a:ext cx="516800" cy="516800"/>
            <a:chOff x="1807588" y="3008887"/>
            <a:chExt cx="387600" cy="387600"/>
          </a:xfrm>
        </p:grpSpPr>
        <p:sp>
          <p:nvSpPr>
            <p:cNvPr id="644" name="Google Shape;644;p64"/>
            <p:cNvSpPr/>
            <p:nvPr/>
          </p:nvSpPr>
          <p:spPr>
            <a:xfrm>
              <a:off x="1807588" y="3008887"/>
              <a:ext cx="387600" cy="3876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grpSp>
          <p:nvGrpSpPr>
            <p:cNvPr id="645" name="Google Shape;645;p64"/>
            <p:cNvGrpSpPr/>
            <p:nvPr/>
          </p:nvGrpSpPr>
          <p:grpSpPr>
            <a:xfrm>
              <a:off x="1897335" y="3109630"/>
              <a:ext cx="208105" cy="186110"/>
              <a:chOff x="1510562" y="3102616"/>
              <a:chExt cx="208105" cy="186110"/>
            </a:xfrm>
          </p:grpSpPr>
          <p:sp>
            <p:nvSpPr>
              <p:cNvPr id="646" name="Google Shape;646;p64"/>
              <p:cNvSpPr/>
              <p:nvPr/>
            </p:nvSpPr>
            <p:spPr>
              <a:xfrm>
                <a:off x="1517756" y="3168185"/>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7" name="Google Shape;647;p64"/>
              <p:cNvSpPr/>
              <p:nvPr/>
            </p:nvSpPr>
            <p:spPr>
              <a:xfrm>
                <a:off x="1510562" y="3102616"/>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48" name="Google Shape;648;p64"/>
              <p:cNvSpPr/>
              <p:nvPr/>
            </p:nvSpPr>
            <p:spPr>
              <a:xfrm>
                <a:off x="1590519" y="3168185"/>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649" name="Google Shape;649;p64"/>
          <p:cNvGrpSpPr/>
          <p:nvPr/>
        </p:nvGrpSpPr>
        <p:grpSpPr>
          <a:xfrm>
            <a:off x="3005401" y="4011836"/>
            <a:ext cx="516800" cy="516800"/>
            <a:chOff x="2686538" y="3008877"/>
            <a:chExt cx="387600" cy="387600"/>
          </a:xfrm>
        </p:grpSpPr>
        <p:sp>
          <p:nvSpPr>
            <p:cNvPr id="650" name="Google Shape;650;p64"/>
            <p:cNvSpPr/>
            <p:nvPr/>
          </p:nvSpPr>
          <p:spPr>
            <a:xfrm>
              <a:off x="2686538" y="3008877"/>
              <a:ext cx="387600" cy="3876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651" name="Google Shape;651;p64"/>
            <p:cNvSpPr/>
            <p:nvPr/>
          </p:nvSpPr>
          <p:spPr>
            <a:xfrm>
              <a:off x="2766641" y="310982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9" name="Google Shape;259;p42"/>
          <p:cNvSpPr txBox="1">
            <a:spLocks noGrp="1"/>
          </p:cNvSpPr>
          <p:nvPr>
            <p:ph type="subTitle" idx="4"/>
          </p:nvPr>
        </p:nvSpPr>
        <p:spPr>
          <a:xfrm>
            <a:off x="826527" y="1449814"/>
            <a:ext cx="10477938" cy="4582633"/>
          </a:xfrm>
          <a:prstGeom prst="rect">
            <a:avLst/>
          </a:prstGeom>
        </p:spPr>
        <p:txBody>
          <a:bodyPr spcFirstLastPara="1" wrap="square" lIns="121900" tIns="121900" rIns="121900" bIns="121900" anchor="t" anchorCtr="0">
            <a:noAutofit/>
          </a:bodyPr>
          <a:lstStyle/>
          <a:p>
            <a:pPr marL="482600" lvl="0" indent="-342900" algn="just">
              <a:lnSpc>
                <a:spcPct val="150000"/>
              </a:lnSpc>
              <a:buFont typeface="+mj-lt"/>
              <a:buAutoNum type="arabicPeriod"/>
            </a:pPr>
            <a:r>
              <a:rPr lang="en-US" sz="2800">
                <a:latin typeface="Constantia" panose="02030602050306030303" pitchFamily="18" charset="0"/>
              </a:rPr>
              <a:t>D</a:t>
            </a:r>
            <a:r>
              <a:rPr lang="id-ID" sz="2800">
                <a:latin typeface="Constantia" panose="02030602050306030303" pitchFamily="18" charset="0"/>
              </a:rPr>
              <a:t>iperlukan sistem penyemprotan cairan pestisida yang dapat dilakukan diudara secara otomatis dengan menggunakan teknologi drone</a:t>
            </a:r>
            <a:r>
              <a:rPr lang="en-US" sz="2800">
                <a:latin typeface="Constantia" panose="02030602050306030303" pitchFamily="18" charset="0"/>
              </a:rPr>
              <a:t>. </a:t>
            </a:r>
            <a:endParaRPr lang="en-ID" sz="2800" dirty="0">
              <a:latin typeface="Constantia" panose="02030602050306030303" pitchFamily="18" charset="0"/>
            </a:endParaRPr>
          </a:p>
          <a:p>
            <a:pPr marL="482600" lvl="0" indent="-342900" algn="just">
              <a:lnSpc>
                <a:spcPct val="150000"/>
              </a:lnSpc>
              <a:buFont typeface="+mj-lt"/>
              <a:buAutoNum type="arabicPeriod"/>
            </a:pPr>
            <a:r>
              <a:rPr lang="en-US" sz="2800">
                <a:latin typeface="Constantia" panose="02030602050306030303" pitchFamily="18" charset="0"/>
              </a:rPr>
              <a:t>D</a:t>
            </a:r>
            <a:r>
              <a:rPr lang="id-ID" sz="2800">
                <a:latin typeface="Constantia" panose="02030602050306030303" pitchFamily="18" charset="0"/>
              </a:rPr>
              <a:t>iperlukan sistem kontrol untuk menyesuikan kemampuan daya angkat drone dengan beban yang diangkut.</a:t>
            </a:r>
            <a:endParaRPr lang="en-ID" sz="2800" dirty="0">
              <a:latin typeface="Constantia" panose="02030602050306030303" pitchFamily="18" charset="0"/>
            </a:endParaRPr>
          </a:p>
          <a:p>
            <a:pPr marL="482600" lvl="0" indent="-342900" algn="just">
              <a:lnSpc>
                <a:spcPct val="150000"/>
              </a:lnSpc>
              <a:buFont typeface="+mj-lt"/>
              <a:buAutoNum type="arabicPeriod"/>
            </a:pPr>
            <a:r>
              <a:rPr lang="en-US" sz="2800">
                <a:latin typeface="Constantia" panose="02030602050306030303" pitchFamily="18" charset="0"/>
              </a:rPr>
              <a:t>D</a:t>
            </a:r>
            <a:r>
              <a:rPr lang="id-ID" sz="2800">
                <a:latin typeface="Constantia" panose="02030602050306030303" pitchFamily="18" charset="0"/>
              </a:rPr>
              <a:t>iperlukan sistem kontrol GPS dalam melakukan pemetaan alur penerbangan drone.</a:t>
            </a:r>
            <a:endParaRPr lang="en-ID" sz="2800" dirty="0">
              <a:latin typeface="Constantia" panose="02030602050306030303" pitchFamily="18" charset="0"/>
            </a:endParaRPr>
          </a:p>
        </p:txBody>
      </p:sp>
      <p:sp>
        <p:nvSpPr>
          <p:cNvPr id="10" name="Rectangle: Rounded Corners 9">
            <a:extLst>
              <a:ext uri="{FF2B5EF4-FFF2-40B4-BE49-F238E27FC236}">
                <a16:creationId xmlns:a16="http://schemas.microsoft.com/office/drawing/2014/main" id="{051CB783-1725-48BA-A6B5-95A5AED6C9A7}"/>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01. </a:t>
            </a:r>
            <a:r>
              <a:rPr lang="en-US" sz="2400" dirty="0" err="1">
                <a:latin typeface="Arial Black" panose="020B0A04020102020204" pitchFamily="34" charset="0"/>
              </a:rPr>
              <a:t>Pendahuluan</a:t>
            </a:r>
            <a:endParaRPr lang="en-ID" sz="2400" dirty="0">
              <a:latin typeface="Arial Black" panose="020B0A04020102020204" pitchFamily="34" charset="0"/>
            </a:endParaRPr>
          </a:p>
        </p:txBody>
      </p:sp>
      <p:sp>
        <p:nvSpPr>
          <p:cNvPr id="14" name="Google Shape;197;p36">
            <a:extLst>
              <a:ext uri="{FF2B5EF4-FFF2-40B4-BE49-F238E27FC236}">
                <a16:creationId xmlns:a16="http://schemas.microsoft.com/office/drawing/2014/main" id="{C6AA9351-E631-4393-9A11-92B3437218D0}"/>
              </a:ext>
            </a:extLst>
          </p:cNvPr>
          <p:cNvSpPr txBox="1">
            <a:spLocks noGrp="1"/>
          </p:cNvSpPr>
          <p:nvPr>
            <p:ph type="title"/>
          </p:nvPr>
        </p:nvSpPr>
        <p:spPr>
          <a:xfrm>
            <a:off x="951000" y="863413"/>
            <a:ext cx="10290000" cy="857600"/>
          </a:xfrm>
          <a:prstGeom prst="rect">
            <a:avLst/>
          </a:prstGeom>
        </p:spPr>
        <p:txBody>
          <a:bodyPr spcFirstLastPara="1" wrap="square" lIns="121900" tIns="121900" rIns="121900" bIns="121900" anchor="b" anchorCtr="0">
            <a:noAutofit/>
          </a:bodyPr>
          <a:lstStyle/>
          <a:p>
            <a:pPr lvl="0"/>
            <a:r>
              <a:rPr lang="id-ID" sz="3600" b="1" dirty="0">
                <a:latin typeface="Sitka Text" panose="02000505000000020004" pitchFamily="2" charset="0"/>
              </a:rPr>
              <a:t>Identifikasi</a:t>
            </a:r>
            <a:r>
              <a:rPr lang="id-ID" sz="3600" b="1" dirty="0"/>
              <a:t> Masalah</a:t>
            </a:r>
            <a:endParaRPr lang="en-ID" sz="3600" dirty="0"/>
          </a:p>
        </p:txBody>
      </p:sp>
      <p:grpSp>
        <p:nvGrpSpPr>
          <p:cNvPr id="15" name="Google Shape;807;p71">
            <a:extLst>
              <a:ext uri="{FF2B5EF4-FFF2-40B4-BE49-F238E27FC236}">
                <a16:creationId xmlns:a16="http://schemas.microsoft.com/office/drawing/2014/main" id="{9FF0EE96-EA66-46EA-85C3-4E3B31540FBD}"/>
              </a:ext>
            </a:extLst>
          </p:cNvPr>
          <p:cNvGrpSpPr/>
          <p:nvPr/>
        </p:nvGrpSpPr>
        <p:grpSpPr>
          <a:xfrm>
            <a:off x="359463" y="1098911"/>
            <a:ext cx="514996" cy="538837"/>
            <a:chOff x="5080188" y="927900"/>
            <a:chExt cx="961200" cy="961200"/>
          </a:xfrm>
        </p:grpSpPr>
        <p:sp>
          <p:nvSpPr>
            <p:cNvPr id="16" name="Google Shape;808;p71">
              <a:extLst>
                <a:ext uri="{FF2B5EF4-FFF2-40B4-BE49-F238E27FC236}">
                  <a16:creationId xmlns:a16="http://schemas.microsoft.com/office/drawing/2014/main" id="{D22A2E62-EB89-4827-B0DE-1C4D237E143D}"/>
                </a:ext>
              </a:extLst>
            </p:cNvPr>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9;p71">
              <a:extLst>
                <a:ext uri="{FF2B5EF4-FFF2-40B4-BE49-F238E27FC236}">
                  <a16:creationId xmlns:a16="http://schemas.microsoft.com/office/drawing/2014/main" id="{DA513E43-7CD4-46D5-9FE0-6F0AF22DD956}"/>
                </a:ext>
              </a:extLst>
            </p:cNvPr>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0;p71">
              <a:extLst>
                <a:ext uri="{FF2B5EF4-FFF2-40B4-BE49-F238E27FC236}">
                  <a16:creationId xmlns:a16="http://schemas.microsoft.com/office/drawing/2014/main" id="{1CE1D514-04A7-47B1-BA6D-16FC415D0B36}"/>
                </a:ext>
              </a:extLst>
            </p:cNvPr>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1;p71">
              <a:extLst>
                <a:ext uri="{FF2B5EF4-FFF2-40B4-BE49-F238E27FC236}">
                  <a16:creationId xmlns:a16="http://schemas.microsoft.com/office/drawing/2014/main" id="{6FC4A54F-B069-4C3F-A088-39C4D506B5BC}"/>
                </a:ext>
              </a:extLst>
            </p:cNvPr>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2;p71">
              <a:extLst>
                <a:ext uri="{FF2B5EF4-FFF2-40B4-BE49-F238E27FC236}">
                  <a16:creationId xmlns:a16="http://schemas.microsoft.com/office/drawing/2014/main" id="{BEBA058F-1452-4CBD-A9D0-9DB8981DBB85}"/>
                </a:ext>
              </a:extLst>
            </p:cNvPr>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3;p71">
              <a:extLst>
                <a:ext uri="{FF2B5EF4-FFF2-40B4-BE49-F238E27FC236}">
                  <a16:creationId xmlns:a16="http://schemas.microsoft.com/office/drawing/2014/main" id="{6F2C3BAF-5F9E-403D-A1D0-B462F37A11C8}"/>
                </a:ext>
              </a:extLst>
            </p:cNvPr>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4;p71">
              <a:extLst>
                <a:ext uri="{FF2B5EF4-FFF2-40B4-BE49-F238E27FC236}">
                  <a16:creationId xmlns:a16="http://schemas.microsoft.com/office/drawing/2014/main" id="{26175D9B-3C3E-4D7A-9701-C452AD7BE871}"/>
                </a:ext>
              </a:extLst>
            </p:cNvPr>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5;p71">
              <a:extLst>
                <a:ext uri="{FF2B5EF4-FFF2-40B4-BE49-F238E27FC236}">
                  <a16:creationId xmlns:a16="http://schemas.microsoft.com/office/drawing/2014/main" id="{C779550C-DA9C-4245-AC6C-121857A1BC29}"/>
                </a:ext>
              </a:extLst>
            </p:cNvPr>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Google Shape;192;p35">
            <a:extLst>
              <a:ext uri="{FF2B5EF4-FFF2-40B4-BE49-F238E27FC236}">
                <a16:creationId xmlns:a16="http://schemas.microsoft.com/office/drawing/2014/main" id="{82DFAEF4-4961-440A-9E9B-D1AB74E7D5B0}"/>
              </a:ext>
            </a:extLst>
          </p:cNvPr>
          <p:cNvPicPr preferRelativeResize="0"/>
          <p:nvPr/>
        </p:nvPicPr>
        <p:blipFill>
          <a:blip r:embed="rId3">
            <a:alphaModFix/>
          </a:blip>
          <a:stretch>
            <a:fillRect/>
          </a:stretch>
        </p:blipFill>
        <p:spPr>
          <a:xfrm rot="1003303">
            <a:off x="74508" y="5834828"/>
            <a:ext cx="1391340" cy="849252"/>
          </a:xfrm>
          <a:prstGeom prst="rect">
            <a:avLst/>
          </a:prstGeom>
          <a:noFill/>
          <a:ln>
            <a:noFill/>
          </a:ln>
        </p:spPr>
      </p:pic>
      <p:pic>
        <p:nvPicPr>
          <p:cNvPr id="27" name="Google Shape;206;p37">
            <a:extLst>
              <a:ext uri="{FF2B5EF4-FFF2-40B4-BE49-F238E27FC236}">
                <a16:creationId xmlns:a16="http://schemas.microsoft.com/office/drawing/2014/main" id="{0286D22D-B17E-414B-AC75-4E77BA8D2851}"/>
              </a:ext>
            </a:extLst>
          </p:cNvPr>
          <p:cNvPicPr preferRelativeResize="0"/>
          <p:nvPr/>
        </p:nvPicPr>
        <p:blipFill rotWithShape="1">
          <a:blip r:embed="rId4">
            <a:alphaModFix/>
          </a:blip>
          <a:srcRect l="13737" t="58394" r="13730"/>
          <a:stretch/>
        </p:blipFill>
        <p:spPr>
          <a:xfrm rot="1499151">
            <a:off x="10130845" y="-85734"/>
            <a:ext cx="2283774" cy="1425775"/>
          </a:xfrm>
          <a:prstGeom prst="rect">
            <a:avLst/>
          </a:prstGeom>
          <a:noFill/>
          <a:ln>
            <a:noFill/>
          </a:ln>
        </p:spPr>
      </p:pic>
      <p:pic>
        <p:nvPicPr>
          <p:cNvPr id="28" name="Google Shape;250;p41">
            <a:extLst>
              <a:ext uri="{FF2B5EF4-FFF2-40B4-BE49-F238E27FC236}">
                <a16:creationId xmlns:a16="http://schemas.microsoft.com/office/drawing/2014/main" id="{44B96FC7-3DD2-4D83-9B2D-EABAA9AC65D3}"/>
              </a:ext>
            </a:extLst>
          </p:cNvPr>
          <p:cNvPicPr preferRelativeResize="0"/>
          <p:nvPr/>
        </p:nvPicPr>
        <p:blipFill>
          <a:blip r:embed="rId5">
            <a:alphaModFix/>
          </a:blip>
          <a:stretch>
            <a:fillRect/>
          </a:stretch>
        </p:blipFill>
        <p:spPr>
          <a:xfrm>
            <a:off x="4228855" y="-16151"/>
            <a:ext cx="1981903" cy="1067714"/>
          </a:xfrm>
          <a:prstGeom prst="rect">
            <a:avLst/>
          </a:prstGeom>
          <a:noFill/>
          <a:ln>
            <a:noFill/>
          </a:ln>
          <a:effectLst>
            <a:outerShdw blurRad="85725" dist="38100" dir="3000000" algn="bl" rotWithShape="0">
              <a:schemeClr val="lt1">
                <a:alpha val="60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18" name="Google Shape;192;p35">
            <a:extLst>
              <a:ext uri="{FF2B5EF4-FFF2-40B4-BE49-F238E27FC236}">
                <a16:creationId xmlns:a16="http://schemas.microsoft.com/office/drawing/2014/main" id="{0EBF23B7-AE73-42D9-A946-036B157B3456}"/>
              </a:ext>
            </a:extLst>
          </p:cNvPr>
          <p:cNvPicPr preferRelativeResize="0"/>
          <p:nvPr/>
        </p:nvPicPr>
        <p:blipFill>
          <a:blip r:embed="rId3">
            <a:alphaModFix/>
          </a:blip>
          <a:stretch>
            <a:fillRect/>
          </a:stretch>
        </p:blipFill>
        <p:spPr>
          <a:xfrm rot="1003303">
            <a:off x="74508" y="5834828"/>
            <a:ext cx="1391340" cy="849252"/>
          </a:xfrm>
          <a:prstGeom prst="rect">
            <a:avLst/>
          </a:prstGeom>
          <a:noFill/>
          <a:ln>
            <a:noFill/>
          </a:ln>
        </p:spPr>
      </p:pic>
      <p:sp>
        <p:nvSpPr>
          <p:cNvPr id="20" name="Google Shape;197;p36">
            <a:extLst>
              <a:ext uri="{FF2B5EF4-FFF2-40B4-BE49-F238E27FC236}">
                <a16:creationId xmlns:a16="http://schemas.microsoft.com/office/drawing/2014/main" id="{84F77B5B-9C53-471A-AB2C-6C8571EE91D3}"/>
              </a:ext>
            </a:extLst>
          </p:cNvPr>
          <p:cNvSpPr txBox="1">
            <a:spLocks noGrp="1"/>
          </p:cNvSpPr>
          <p:nvPr>
            <p:ph type="title"/>
          </p:nvPr>
        </p:nvSpPr>
        <p:spPr>
          <a:xfrm>
            <a:off x="951000" y="863413"/>
            <a:ext cx="10290000" cy="857600"/>
          </a:xfrm>
          <a:prstGeom prst="rect">
            <a:avLst/>
          </a:prstGeom>
        </p:spPr>
        <p:txBody>
          <a:bodyPr spcFirstLastPara="1" wrap="square" lIns="121900" tIns="121900" rIns="121900" bIns="121900" anchor="b" anchorCtr="0">
            <a:noAutofit/>
          </a:bodyPr>
          <a:lstStyle/>
          <a:p>
            <a:pPr lvl="0"/>
            <a:r>
              <a:rPr lang="en-US" sz="3600" b="1" dirty="0">
                <a:latin typeface="Sitka Text" panose="02000505000000020004" pitchFamily="2" charset="0"/>
              </a:rPr>
              <a:t>Batasan</a:t>
            </a:r>
            <a:r>
              <a:rPr lang="id-ID" sz="3600" b="1" dirty="0"/>
              <a:t> Masalah</a:t>
            </a:r>
            <a:endParaRPr lang="en-ID" sz="3600" dirty="0"/>
          </a:p>
        </p:txBody>
      </p:sp>
      <p:grpSp>
        <p:nvGrpSpPr>
          <p:cNvPr id="21" name="Google Shape;807;p71">
            <a:extLst>
              <a:ext uri="{FF2B5EF4-FFF2-40B4-BE49-F238E27FC236}">
                <a16:creationId xmlns:a16="http://schemas.microsoft.com/office/drawing/2014/main" id="{EC7747F9-0CB5-4A62-8D72-6DDE4DE852B8}"/>
              </a:ext>
            </a:extLst>
          </p:cNvPr>
          <p:cNvGrpSpPr/>
          <p:nvPr/>
        </p:nvGrpSpPr>
        <p:grpSpPr>
          <a:xfrm>
            <a:off x="359463" y="1098911"/>
            <a:ext cx="514996" cy="538837"/>
            <a:chOff x="5080188" y="927900"/>
            <a:chExt cx="961200" cy="961200"/>
          </a:xfrm>
        </p:grpSpPr>
        <p:sp>
          <p:nvSpPr>
            <p:cNvPr id="22" name="Google Shape;808;p71">
              <a:extLst>
                <a:ext uri="{FF2B5EF4-FFF2-40B4-BE49-F238E27FC236}">
                  <a16:creationId xmlns:a16="http://schemas.microsoft.com/office/drawing/2014/main" id="{10910964-5AF9-44D8-BF02-1690A088CCBC}"/>
                </a:ext>
              </a:extLst>
            </p:cNvPr>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9;p71">
              <a:extLst>
                <a:ext uri="{FF2B5EF4-FFF2-40B4-BE49-F238E27FC236}">
                  <a16:creationId xmlns:a16="http://schemas.microsoft.com/office/drawing/2014/main" id="{154A67C1-35F9-464E-8FB6-128260AB85A8}"/>
                </a:ext>
              </a:extLst>
            </p:cNvPr>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0;p71">
              <a:extLst>
                <a:ext uri="{FF2B5EF4-FFF2-40B4-BE49-F238E27FC236}">
                  <a16:creationId xmlns:a16="http://schemas.microsoft.com/office/drawing/2014/main" id="{A16EF9D3-DEBC-461E-9F52-E41DF24AD7BF}"/>
                </a:ext>
              </a:extLst>
            </p:cNvPr>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1;p71">
              <a:extLst>
                <a:ext uri="{FF2B5EF4-FFF2-40B4-BE49-F238E27FC236}">
                  <a16:creationId xmlns:a16="http://schemas.microsoft.com/office/drawing/2014/main" id="{3E8EC459-0942-46BA-A2FF-5808DCEDB54B}"/>
                </a:ext>
              </a:extLst>
            </p:cNvPr>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2;p71">
              <a:extLst>
                <a:ext uri="{FF2B5EF4-FFF2-40B4-BE49-F238E27FC236}">
                  <a16:creationId xmlns:a16="http://schemas.microsoft.com/office/drawing/2014/main" id="{ED6F460E-046C-42EB-B45E-C141DBEBA69C}"/>
                </a:ext>
              </a:extLst>
            </p:cNvPr>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3;p71">
              <a:extLst>
                <a:ext uri="{FF2B5EF4-FFF2-40B4-BE49-F238E27FC236}">
                  <a16:creationId xmlns:a16="http://schemas.microsoft.com/office/drawing/2014/main" id="{AA37F3EB-5AE9-4F23-BA07-349F58C7A35D}"/>
                </a:ext>
              </a:extLst>
            </p:cNvPr>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4;p71">
              <a:extLst>
                <a:ext uri="{FF2B5EF4-FFF2-40B4-BE49-F238E27FC236}">
                  <a16:creationId xmlns:a16="http://schemas.microsoft.com/office/drawing/2014/main" id="{7976140A-4117-402C-BF8D-CF0E61AEF0C5}"/>
                </a:ext>
              </a:extLst>
            </p:cNvPr>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5;p71">
              <a:extLst>
                <a:ext uri="{FF2B5EF4-FFF2-40B4-BE49-F238E27FC236}">
                  <a16:creationId xmlns:a16="http://schemas.microsoft.com/office/drawing/2014/main" id="{7138D772-ECF0-4858-8D4E-B99ECF079C6E}"/>
                </a:ext>
              </a:extLst>
            </p:cNvPr>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Rectangle: Rounded Corners 29">
            <a:extLst>
              <a:ext uri="{FF2B5EF4-FFF2-40B4-BE49-F238E27FC236}">
                <a16:creationId xmlns:a16="http://schemas.microsoft.com/office/drawing/2014/main" id="{047DF7CB-F25D-454B-8A1B-6320E7D4ED33}"/>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01. </a:t>
            </a:r>
            <a:r>
              <a:rPr lang="en-US" sz="2400" dirty="0" err="1">
                <a:latin typeface="Arial Black" panose="020B0A04020102020204" pitchFamily="34" charset="0"/>
              </a:rPr>
              <a:t>Pendahuluan</a:t>
            </a:r>
            <a:endParaRPr lang="en-ID" sz="2400" dirty="0">
              <a:latin typeface="Arial Black" panose="020B0A04020102020204" pitchFamily="34" charset="0"/>
            </a:endParaRPr>
          </a:p>
        </p:txBody>
      </p:sp>
      <p:sp>
        <p:nvSpPr>
          <p:cNvPr id="40" name="Google Shape;259;p42">
            <a:extLst>
              <a:ext uri="{FF2B5EF4-FFF2-40B4-BE49-F238E27FC236}">
                <a16:creationId xmlns:a16="http://schemas.microsoft.com/office/drawing/2014/main" id="{FB87EFB4-FA11-4867-AED7-2C3AB5D73D56}"/>
              </a:ext>
            </a:extLst>
          </p:cNvPr>
          <p:cNvSpPr txBox="1">
            <a:spLocks/>
          </p:cNvSpPr>
          <p:nvPr/>
        </p:nvSpPr>
        <p:spPr>
          <a:xfrm>
            <a:off x="616616" y="1608633"/>
            <a:ext cx="10697098" cy="53151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9pPr>
          </a:lstStyle>
          <a:p>
            <a:pPr marL="342900" lvl="0" indent="-342900" algn="just">
              <a:buFont typeface="+mj-lt"/>
              <a:buAutoNum type="arabicPeriod"/>
            </a:pPr>
            <a:r>
              <a:rPr lang="id-ID" sz="2400">
                <a:latin typeface="Constantia" panose="02030602050306030303" pitchFamily="18" charset="0"/>
                <a:ea typeface="Calibri" panose="020F0502020204030204" pitchFamily="34" charset="0"/>
                <a:cs typeface="Times New Roman" panose="02020603050405020304" pitchFamily="18" charset="0"/>
              </a:rPr>
              <a:t>Merancang dan membangun sistem kontrol penyemprotan cairan pestisida secara otomatis dengan pengembangan drone hexacopter.</a:t>
            </a:r>
          </a:p>
          <a:p>
            <a:pPr marL="342900" lvl="0" indent="-342900" algn="just">
              <a:buFont typeface="+mj-lt"/>
              <a:buAutoNum type="arabicPeriod"/>
            </a:pPr>
            <a:r>
              <a:rPr lang="id-ID" sz="2400">
                <a:latin typeface="Constantia" panose="02030602050306030303" pitchFamily="18" charset="0"/>
                <a:ea typeface="Calibri" panose="020F0502020204030204" pitchFamily="34" charset="0"/>
                <a:cs typeface="Times New Roman" panose="02020603050405020304" pitchFamily="18" charset="0"/>
              </a:rPr>
              <a:t>Perancangan dan pembuatan alat dilakukan menggunakan komponen yang yang sesuai dengan  kemampuan drone terbang menjalankan misi dengan beban angkut yang diberikan.  </a:t>
            </a:r>
          </a:p>
          <a:p>
            <a:pPr marL="342900" lvl="0" indent="-342900" algn="just">
              <a:buFont typeface="+mj-lt"/>
              <a:buAutoNum type="arabicPeriod"/>
            </a:pPr>
            <a:r>
              <a:rPr lang="id-ID" sz="2400">
                <a:latin typeface="Constantia" panose="02030602050306030303" pitchFamily="18" charset="0"/>
                <a:ea typeface="Calibri" panose="020F0502020204030204" pitchFamily="34" charset="0"/>
                <a:cs typeface="Times New Roman" panose="02020603050405020304" pitchFamily="18" charset="0"/>
              </a:rPr>
              <a:t>Kapasitas maksimum tangki penyimpanan cairan pestisida adalah 1,5 kg.</a:t>
            </a:r>
          </a:p>
          <a:p>
            <a:pPr marL="342900" lvl="0" indent="-342900" algn="just">
              <a:buFont typeface="+mj-lt"/>
              <a:buAutoNum type="arabicPeriod"/>
            </a:pPr>
            <a:r>
              <a:rPr lang="id-ID" sz="2400">
                <a:latin typeface="Constantia" panose="02030602050306030303" pitchFamily="18" charset="0"/>
                <a:ea typeface="Calibri" panose="020F0502020204030204" pitchFamily="34" charset="0"/>
                <a:cs typeface="Times New Roman" panose="02020603050405020304" pitchFamily="18" charset="0"/>
              </a:rPr>
              <a:t>Drone dirancang untuk mampu terbang di luar ruangan (outdoor) pada lahan yang luas tanpa adanya halangan selama penerbangan.</a:t>
            </a:r>
          </a:p>
          <a:p>
            <a:pPr marL="342900" lvl="0" indent="-342900" algn="just">
              <a:buFont typeface="+mj-lt"/>
              <a:buAutoNum type="arabicPeriod"/>
            </a:pPr>
            <a:r>
              <a:rPr lang="id-ID" sz="2400">
                <a:latin typeface="Constantia" panose="02030602050306030303" pitchFamily="18" charset="0"/>
                <a:ea typeface="Calibri" panose="020F0502020204030204" pitchFamily="34" charset="0"/>
                <a:cs typeface="Times New Roman" panose="02020603050405020304" pitchFamily="18" charset="0"/>
              </a:rPr>
              <a:t>Pembuatan titik koordinat perencanaan misi penerbangan menggunakan aplikasi Mission Planner berbasis GPS untuk melakukan penyemprotan cairan pestisida dilingkungan eksperimen</a:t>
            </a:r>
          </a:p>
          <a:p>
            <a:pPr marL="342900" lvl="0" indent="-342900" algn="just">
              <a:buFont typeface="+mj-lt"/>
              <a:buAutoNum type="arabicPeriod"/>
            </a:pPr>
            <a:endParaRPr lang="en-US" sz="2400">
              <a:latin typeface="Constantia" panose="02030602050306030303" pitchFamily="18" charset="0"/>
              <a:ea typeface="Calibri" panose="020F0502020204030204" pitchFamily="34" charset="0"/>
              <a:cs typeface="Times New Roman" panose="02020603050405020304" pitchFamily="18" charset="0"/>
            </a:endParaRPr>
          </a:p>
          <a:p>
            <a:pPr marL="342900" lvl="0" indent="-342900" algn="just">
              <a:buFont typeface="+mj-lt"/>
              <a:buAutoNum type="arabicPeriod"/>
            </a:pPr>
            <a:endParaRPr lang="en-ID" sz="2400" dirty="0">
              <a:latin typeface="Constantia" panose="02030602050306030303" pitchFamily="18" charset="0"/>
              <a:ea typeface="Calibri" panose="020F0502020204030204" pitchFamily="34" charset="0"/>
              <a:cs typeface="Times New Roman" panose="02020603050405020304" pitchFamily="18" charset="0"/>
            </a:endParaRPr>
          </a:p>
        </p:txBody>
      </p:sp>
      <p:pic>
        <p:nvPicPr>
          <p:cNvPr id="19" name="Google Shape;206;p37">
            <a:extLst>
              <a:ext uri="{FF2B5EF4-FFF2-40B4-BE49-F238E27FC236}">
                <a16:creationId xmlns:a16="http://schemas.microsoft.com/office/drawing/2014/main" id="{A6EBCDA9-A5B0-4958-B7BB-3EC8C8012697}"/>
              </a:ext>
            </a:extLst>
          </p:cNvPr>
          <p:cNvPicPr preferRelativeResize="0"/>
          <p:nvPr/>
        </p:nvPicPr>
        <p:blipFill rotWithShape="1">
          <a:blip r:embed="rId4">
            <a:alphaModFix/>
          </a:blip>
          <a:srcRect l="13737" t="58394" r="13730"/>
          <a:stretch/>
        </p:blipFill>
        <p:spPr>
          <a:xfrm rot="1499151">
            <a:off x="10130845" y="-85734"/>
            <a:ext cx="2283774" cy="1425775"/>
          </a:xfrm>
          <a:prstGeom prst="rect">
            <a:avLst/>
          </a:prstGeom>
          <a:noFill/>
          <a:ln>
            <a:noFill/>
          </a:ln>
        </p:spPr>
      </p:pic>
      <p:pic>
        <p:nvPicPr>
          <p:cNvPr id="31" name="Google Shape;250;p41">
            <a:extLst>
              <a:ext uri="{FF2B5EF4-FFF2-40B4-BE49-F238E27FC236}">
                <a16:creationId xmlns:a16="http://schemas.microsoft.com/office/drawing/2014/main" id="{4294B4AC-A327-4932-9F44-FF3CBC25C0D9}"/>
              </a:ext>
            </a:extLst>
          </p:cNvPr>
          <p:cNvPicPr preferRelativeResize="0"/>
          <p:nvPr/>
        </p:nvPicPr>
        <p:blipFill>
          <a:blip r:embed="rId5">
            <a:alphaModFix/>
          </a:blip>
          <a:stretch>
            <a:fillRect/>
          </a:stretch>
        </p:blipFill>
        <p:spPr>
          <a:xfrm>
            <a:off x="4228855" y="-16151"/>
            <a:ext cx="1981903" cy="1067714"/>
          </a:xfrm>
          <a:prstGeom prst="rect">
            <a:avLst/>
          </a:prstGeom>
          <a:noFill/>
          <a:ln>
            <a:noFill/>
          </a:ln>
          <a:effectLst>
            <a:outerShdw blurRad="85725" dist="38100" dir="3000000" algn="bl" rotWithShape="0">
              <a:schemeClr val="lt1">
                <a:alpha val="60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4" name="Google Shape;197;p36">
            <a:extLst>
              <a:ext uri="{FF2B5EF4-FFF2-40B4-BE49-F238E27FC236}">
                <a16:creationId xmlns:a16="http://schemas.microsoft.com/office/drawing/2014/main" id="{0052F824-28D7-4499-966E-42612A7414C8}"/>
              </a:ext>
            </a:extLst>
          </p:cNvPr>
          <p:cNvSpPr txBox="1">
            <a:spLocks noGrp="1"/>
          </p:cNvSpPr>
          <p:nvPr>
            <p:ph type="title"/>
          </p:nvPr>
        </p:nvSpPr>
        <p:spPr>
          <a:xfrm>
            <a:off x="951000" y="863413"/>
            <a:ext cx="10290000" cy="857600"/>
          </a:xfrm>
          <a:prstGeom prst="rect">
            <a:avLst/>
          </a:prstGeom>
        </p:spPr>
        <p:txBody>
          <a:bodyPr spcFirstLastPara="1" wrap="square" lIns="121900" tIns="121900" rIns="121900" bIns="121900" anchor="b" anchorCtr="0">
            <a:noAutofit/>
          </a:bodyPr>
          <a:lstStyle/>
          <a:p>
            <a:pPr lvl="0"/>
            <a:r>
              <a:rPr lang="en-US" sz="3600" b="1" dirty="0" err="1">
                <a:latin typeface="Sitka Text" panose="02000505000000020004" pitchFamily="2" charset="0"/>
              </a:rPr>
              <a:t>Rumusan</a:t>
            </a:r>
            <a:r>
              <a:rPr lang="id-ID" sz="3600" b="1" dirty="0"/>
              <a:t> Masalah</a:t>
            </a:r>
            <a:endParaRPr lang="en-ID" sz="3600" dirty="0"/>
          </a:p>
        </p:txBody>
      </p:sp>
      <p:grpSp>
        <p:nvGrpSpPr>
          <p:cNvPr id="25" name="Google Shape;807;p71">
            <a:extLst>
              <a:ext uri="{FF2B5EF4-FFF2-40B4-BE49-F238E27FC236}">
                <a16:creationId xmlns:a16="http://schemas.microsoft.com/office/drawing/2014/main" id="{C49E05AC-34D9-4965-B275-3FFF4D482839}"/>
              </a:ext>
            </a:extLst>
          </p:cNvPr>
          <p:cNvGrpSpPr/>
          <p:nvPr/>
        </p:nvGrpSpPr>
        <p:grpSpPr>
          <a:xfrm>
            <a:off x="359463" y="1098911"/>
            <a:ext cx="514996" cy="538837"/>
            <a:chOff x="5080188" y="927900"/>
            <a:chExt cx="961200" cy="961200"/>
          </a:xfrm>
        </p:grpSpPr>
        <p:sp>
          <p:nvSpPr>
            <p:cNvPr id="26" name="Google Shape;808;p71">
              <a:extLst>
                <a:ext uri="{FF2B5EF4-FFF2-40B4-BE49-F238E27FC236}">
                  <a16:creationId xmlns:a16="http://schemas.microsoft.com/office/drawing/2014/main" id="{77AC93FE-D638-4FAB-B7D9-580114A3B682}"/>
                </a:ext>
              </a:extLst>
            </p:cNvPr>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9;p71">
              <a:extLst>
                <a:ext uri="{FF2B5EF4-FFF2-40B4-BE49-F238E27FC236}">
                  <a16:creationId xmlns:a16="http://schemas.microsoft.com/office/drawing/2014/main" id="{5446D326-D120-43F2-89CA-5EE395D0D710}"/>
                </a:ext>
              </a:extLst>
            </p:cNvPr>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0;p71">
              <a:extLst>
                <a:ext uri="{FF2B5EF4-FFF2-40B4-BE49-F238E27FC236}">
                  <a16:creationId xmlns:a16="http://schemas.microsoft.com/office/drawing/2014/main" id="{DA5B967A-ACD6-4FDF-9638-C56321AB4659}"/>
                </a:ext>
              </a:extLst>
            </p:cNvPr>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1;p71">
              <a:extLst>
                <a:ext uri="{FF2B5EF4-FFF2-40B4-BE49-F238E27FC236}">
                  <a16:creationId xmlns:a16="http://schemas.microsoft.com/office/drawing/2014/main" id="{EECF65FC-4977-426E-A67E-67CE70E9DFB8}"/>
                </a:ext>
              </a:extLst>
            </p:cNvPr>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2;p71">
              <a:extLst>
                <a:ext uri="{FF2B5EF4-FFF2-40B4-BE49-F238E27FC236}">
                  <a16:creationId xmlns:a16="http://schemas.microsoft.com/office/drawing/2014/main" id="{D0036F34-B257-4C9F-9D57-131BB094AF4A}"/>
                </a:ext>
              </a:extLst>
            </p:cNvPr>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3;p71">
              <a:extLst>
                <a:ext uri="{FF2B5EF4-FFF2-40B4-BE49-F238E27FC236}">
                  <a16:creationId xmlns:a16="http://schemas.microsoft.com/office/drawing/2014/main" id="{DDB0BCA3-3305-4C7F-B704-14A1E24721F9}"/>
                </a:ext>
              </a:extLst>
            </p:cNvPr>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4;p71">
              <a:extLst>
                <a:ext uri="{FF2B5EF4-FFF2-40B4-BE49-F238E27FC236}">
                  <a16:creationId xmlns:a16="http://schemas.microsoft.com/office/drawing/2014/main" id="{8930EBD8-0F38-4C77-857E-43326459B139}"/>
                </a:ext>
              </a:extLst>
            </p:cNvPr>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5;p71">
              <a:extLst>
                <a:ext uri="{FF2B5EF4-FFF2-40B4-BE49-F238E27FC236}">
                  <a16:creationId xmlns:a16="http://schemas.microsoft.com/office/drawing/2014/main" id="{FAA914E7-792C-47B9-94AB-A1ED87E339FD}"/>
                </a:ext>
              </a:extLst>
            </p:cNvPr>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Rectangle: Rounded Corners 33">
            <a:extLst>
              <a:ext uri="{FF2B5EF4-FFF2-40B4-BE49-F238E27FC236}">
                <a16:creationId xmlns:a16="http://schemas.microsoft.com/office/drawing/2014/main" id="{554FB775-9E56-4045-A7B1-0CA8DDD94DC7}"/>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01. </a:t>
            </a:r>
            <a:r>
              <a:rPr lang="en-US" sz="2400" dirty="0" err="1">
                <a:latin typeface="Arial Black" panose="020B0A04020102020204" pitchFamily="34" charset="0"/>
              </a:rPr>
              <a:t>Pendahuluan</a:t>
            </a:r>
            <a:endParaRPr lang="en-ID" sz="2400" dirty="0">
              <a:latin typeface="Arial Black" panose="020B0A04020102020204" pitchFamily="34" charset="0"/>
            </a:endParaRPr>
          </a:p>
        </p:txBody>
      </p:sp>
      <p:sp>
        <p:nvSpPr>
          <p:cNvPr id="35" name="Google Shape;259;p42">
            <a:extLst>
              <a:ext uri="{FF2B5EF4-FFF2-40B4-BE49-F238E27FC236}">
                <a16:creationId xmlns:a16="http://schemas.microsoft.com/office/drawing/2014/main" id="{AF440326-9E8D-4814-9C1D-ED14EB2006E8}"/>
              </a:ext>
            </a:extLst>
          </p:cNvPr>
          <p:cNvSpPr txBox="1">
            <a:spLocks/>
          </p:cNvSpPr>
          <p:nvPr/>
        </p:nvSpPr>
        <p:spPr>
          <a:xfrm>
            <a:off x="689315" y="1741025"/>
            <a:ext cx="10551685" cy="46991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9pPr>
          </a:lstStyle>
          <a:p>
            <a:pPr marL="360000" lvl="0" indent="-342900" algn="just">
              <a:buFont typeface="+mj-lt"/>
              <a:buAutoNum type="arabicPeriod"/>
            </a:pPr>
            <a:r>
              <a:rPr lang="id-ID" sz="2800">
                <a:latin typeface="Constantia" panose="02030602050306030303" pitchFamily="18" charset="0"/>
                <a:ea typeface="Calibri" panose="020F0502020204030204" pitchFamily="34" charset="0"/>
                <a:cs typeface="Times New Roman" panose="02020603050405020304" pitchFamily="18" charset="0"/>
              </a:rPr>
              <a:t>Bagaimana perancangan dan pembuatan sistem kontrol penyemprotan cairan pestisida secara otomatis menggunakan drone UAV hexacopter agar dapat menyesuaikan dengan kemampuan daya angkat drone?</a:t>
            </a:r>
          </a:p>
          <a:p>
            <a:pPr marL="360000" lvl="0" indent="-342900" algn="just">
              <a:buFont typeface="+mj-lt"/>
              <a:buAutoNum type="arabicPeriod"/>
            </a:pPr>
            <a:r>
              <a:rPr lang="id-ID" sz="2800">
                <a:latin typeface="Constantia" panose="02030602050306030303" pitchFamily="18" charset="0"/>
                <a:ea typeface="Calibri" panose="020F0502020204030204" pitchFamily="34" charset="0"/>
                <a:cs typeface="Times New Roman" panose="02020603050405020304" pitchFamily="18" charset="0"/>
              </a:rPr>
              <a:t>Bagaimana penggunaan sistem GPS dalam melakukan penyemprotan cairan pestisida secara otomatis?</a:t>
            </a:r>
          </a:p>
          <a:p>
            <a:pPr marL="360000" lvl="0" indent="-342900" algn="just">
              <a:buFont typeface="+mj-lt"/>
              <a:buAutoNum type="arabicPeriod"/>
            </a:pPr>
            <a:r>
              <a:rPr lang="id-ID" sz="2800">
                <a:latin typeface="Constantia" panose="02030602050306030303" pitchFamily="18" charset="0"/>
                <a:ea typeface="Calibri" panose="020F0502020204030204" pitchFamily="34" charset="0"/>
                <a:cs typeface="Times New Roman" panose="02020603050405020304" pitchFamily="18" charset="0"/>
              </a:rPr>
              <a:t>Bagaimana proses sistem penyemprotan cairan pestisida di udara dengan memanfaatkan teknologi drone?</a:t>
            </a:r>
          </a:p>
        </p:txBody>
      </p:sp>
      <p:pic>
        <p:nvPicPr>
          <p:cNvPr id="21" name="Google Shape;192;p35">
            <a:extLst>
              <a:ext uri="{FF2B5EF4-FFF2-40B4-BE49-F238E27FC236}">
                <a16:creationId xmlns:a16="http://schemas.microsoft.com/office/drawing/2014/main" id="{CF386734-BC2C-49D2-A9F7-3C3EA03E833E}"/>
              </a:ext>
            </a:extLst>
          </p:cNvPr>
          <p:cNvPicPr preferRelativeResize="0"/>
          <p:nvPr/>
        </p:nvPicPr>
        <p:blipFill>
          <a:blip r:embed="rId3">
            <a:alphaModFix/>
          </a:blip>
          <a:stretch>
            <a:fillRect/>
          </a:stretch>
        </p:blipFill>
        <p:spPr>
          <a:xfrm rot="1003303">
            <a:off x="74508" y="5834828"/>
            <a:ext cx="1391340" cy="849252"/>
          </a:xfrm>
          <a:prstGeom prst="rect">
            <a:avLst/>
          </a:prstGeom>
          <a:noFill/>
          <a:ln>
            <a:noFill/>
          </a:ln>
        </p:spPr>
      </p:pic>
      <p:pic>
        <p:nvPicPr>
          <p:cNvPr id="22" name="Google Shape;206;p37">
            <a:extLst>
              <a:ext uri="{FF2B5EF4-FFF2-40B4-BE49-F238E27FC236}">
                <a16:creationId xmlns:a16="http://schemas.microsoft.com/office/drawing/2014/main" id="{617FDD92-6F4B-4D71-BF18-5FECE43244F5}"/>
              </a:ext>
            </a:extLst>
          </p:cNvPr>
          <p:cNvPicPr preferRelativeResize="0"/>
          <p:nvPr/>
        </p:nvPicPr>
        <p:blipFill rotWithShape="1">
          <a:blip r:embed="rId4">
            <a:alphaModFix/>
          </a:blip>
          <a:srcRect l="13737" t="58394" r="13730"/>
          <a:stretch/>
        </p:blipFill>
        <p:spPr>
          <a:xfrm rot="1499151">
            <a:off x="10130845" y="-85734"/>
            <a:ext cx="2283774" cy="1425775"/>
          </a:xfrm>
          <a:prstGeom prst="rect">
            <a:avLst/>
          </a:prstGeom>
          <a:noFill/>
          <a:ln>
            <a:noFill/>
          </a:ln>
        </p:spPr>
      </p:pic>
      <p:pic>
        <p:nvPicPr>
          <p:cNvPr id="23" name="Google Shape;250;p41">
            <a:extLst>
              <a:ext uri="{FF2B5EF4-FFF2-40B4-BE49-F238E27FC236}">
                <a16:creationId xmlns:a16="http://schemas.microsoft.com/office/drawing/2014/main" id="{BCB88742-5ECD-4486-9C9B-AB80AFC42B9F}"/>
              </a:ext>
            </a:extLst>
          </p:cNvPr>
          <p:cNvPicPr preferRelativeResize="0"/>
          <p:nvPr/>
        </p:nvPicPr>
        <p:blipFill>
          <a:blip r:embed="rId5">
            <a:alphaModFix/>
          </a:blip>
          <a:stretch>
            <a:fillRect/>
          </a:stretch>
        </p:blipFill>
        <p:spPr>
          <a:xfrm>
            <a:off x="4228855" y="-16151"/>
            <a:ext cx="1981903" cy="1067714"/>
          </a:xfrm>
          <a:prstGeom prst="rect">
            <a:avLst/>
          </a:prstGeom>
          <a:noFill/>
          <a:ln>
            <a:noFill/>
          </a:ln>
          <a:effectLst>
            <a:outerShdw blurRad="85725" dist="38100" dir="3000000" algn="bl" rotWithShape="0">
              <a:schemeClr val="lt1">
                <a:alpha val="60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951000" y="863413"/>
            <a:ext cx="10290000" cy="857600"/>
          </a:xfrm>
          <a:prstGeom prst="rect">
            <a:avLst/>
          </a:prstGeom>
        </p:spPr>
        <p:txBody>
          <a:bodyPr spcFirstLastPara="1" wrap="square" lIns="121900" tIns="121900" rIns="121900" bIns="121900" anchor="b" anchorCtr="0">
            <a:noAutofit/>
          </a:bodyPr>
          <a:lstStyle/>
          <a:p>
            <a:pPr lvl="0"/>
            <a:r>
              <a:rPr lang="en-US" sz="3600" b="1" dirty="0" err="1">
                <a:latin typeface="Sitka Text" panose="02000505000000020004" pitchFamily="2" charset="0"/>
              </a:rPr>
              <a:t>Tujuan</a:t>
            </a:r>
            <a:r>
              <a:rPr lang="en-US" sz="3600" b="1" dirty="0">
                <a:latin typeface="Sitka Text" panose="02000505000000020004" pitchFamily="2" charset="0"/>
              </a:rPr>
              <a:t> </a:t>
            </a:r>
            <a:r>
              <a:rPr lang="en-US" sz="3600" b="1" dirty="0" err="1">
                <a:latin typeface="Sitka Text" panose="02000505000000020004" pitchFamily="2" charset="0"/>
              </a:rPr>
              <a:t>Penelitian</a:t>
            </a:r>
            <a:endParaRPr lang="en-ID" sz="3600" dirty="0"/>
          </a:p>
        </p:txBody>
      </p:sp>
      <p:grpSp>
        <p:nvGrpSpPr>
          <p:cNvPr id="31" name="Google Shape;807;p71">
            <a:extLst>
              <a:ext uri="{FF2B5EF4-FFF2-40B4-BE49-F238E27FC236}">
                <a16:creationId xmlns:a16="http://schemas.microsoft.com/office/drawing/2014/main" id="{32D22137-8949-4FD7-899F-E1B3F9B37C81}"/>
              </a:ext>
            </a:extLst>
          </p:cNvPr>
          <p:cNvGrpSpPr/>
          <p:nvPr/>
        </p:nvGrpSpPr>
        <p:grpSpPr>
          <a:xfrm>
            <a:off x="359463" y="1098911"/>
            <a:ext cx="514996" cy="538837"/>
            <a:chOff x="5080188" y="927900"/>
            <a:chExt cx="961200" cy="961200"/>
          </a:xfrm>
        </p:grpSpPr>
        <p:sp>
          <p:nvSpPr>
            <p:cNvPr id="32" name="Google Shape;808;p71">
              <a:extLst>
                <a:ext uri="{FF2B5EF4-FFF2-40B4-BE49-F238E27FC236}">
                  <a16:creationId xmlns:a16="http://schemas.microsoft.com/office/drawing/2014/main" id="{BB1BC78B-C6DF-4915-BF06-A34DAEDF3954}"/>
                </a:ext>
              </a:extLst>
            </p:cNvPr>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9;p71">
              <a:extLst>
                <a:ext uri="{FF2B5EF4-FFF2-40B4-BE49-F238E27FC236}">
                  <a16:creationId xmlns:a16="http://schemas.microsoft.com/office/drawing/2014/main" id="{A8C0EF81-76B4-4C3E-8332-0CB1FA0EAA50}"/>
                </a:ext>
              </a:extLst>
            </p:cNvPr>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0;p71">
              <a:extLst>
                <a:ext uri="{FF2B5EF4-FFF2-40B4-BE49-F238E27FC236}">
                  <a16:creationId xmlns:a16="http://schemas.microsoft.com/office/drawing/2014/main" id="{C83D4687-CF5C-47D8-8AFF-773821EAB037}"/>
                </a:ext>
              </a:extLst>
            </p:cNvPr>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1;p71">
              <a:extLst>
                <a:ext uri="{FF2B5EF4-FFF2-40B4-BE49-F238E27FC236}">
                  <a16:creationId xmlns:a16="http://schemas.microsoft.com/office/drawing/2014/main" id="{8C850A1A-C774-4A36-BA70-450057BE4B9B}"/>
                </a:ext>
              </a:extLst>
            </p:cNvPr>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2;p71">
              <a:extLst>
                <a:ext uri="{FF2B5EF4-FFF2-40B4-BE49-F238E27FC236}">
                  <a16:creationId xmlns:a16="http://schemas.microsoft.com/office/drawing/2014/main" id="{7CFCEE51-DC56-498D-AE82-829AECC5BB0B}"/>
                </a:ext>
              </a:extLst>
            </p:cNvPr>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3;p71">
              <a:extLst>
                <a:ext uri="{FF2B5EF4-FFF2-40B4-BE49-F238E27FC236}">
                  <a16:creationId xmlns:a16="http://schemas.microsoft.com/office/drawing/2014/main" id="{E9415272-5437-4F54-9927-E5C21D107E32}"/>
                </a:ext>
              </a:extLst>
            </p:cNvPr>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4;p71">
              <a:extLst>
                <a:ext uri="{FF2B5EF4-FFF2-40B4-BE49-F238E27FC236}">
                  <a16:creationId xmlns:a16="http://schemas.microsoft.com/office/drawing/2014/main" id="{04CE814E-CC47-42DF-8B6D-9E1713D4FBDF}"/>
                </a:ext>
              </a:extLst>
            </p:cNvPr>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5;p71">
              <a:extLst>
                <a:ext uri="{FF2B5EF4-FFF2-40B4-BE49-F238E27FC236}">
                  <a16:creationId xmlns:a16="http://schemas.microsoft.com/office/drawing/2014/main" id="{9E48D88A-D888-487D-994F-8BC21DF29D6C}"/>
                </a:ext>
              </a:extLst>
            </p:cNvPr>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Rectangle: Rounded Corners 39">
            <a:extLst>
              <a:ext uri="{FF2B5EF4-FFF2-40B4-BE49-F238E27FC236}">
                <a16:creationId xmlns:a16="http://schemas.microsoft.com/office/drawing/2014/main" id="{0BB5A342-B831-43B6-850D-B7A5F75943D8}"/>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01. </a:t>
            </a:r>
            <a:r>
              <a:rPr lang="en-US" sz="2400" dirty="0" err="1">
                <a:latin typeface="Arial Black" panose="020B0A04020102020204" pitchFamily="34" charset="0"/>
              </a:rPr>
              <a:t>Pendahuluan</a:t>
            </a:r>
            <a:endParaRPr lang="en-ID" sz="2400" dirty="0">
              <a:latin typeface="Arial Black" panose="020B0A04020102020204" pitchFamily="34" charset="0"/>
            </a:endParaRPr>
          </a:p>
        </p:txBody>
      </p:sp>
      <p:sp>
        <p:nvSpPr>
          <p:cNvPr id="41" name="Google Shape;259;p42">
            <a:extLst>
              <a:ext uri="{FF2B5EF4-FFF2-40B4-BE49-F238E27FC236}">
                <a16:creationId xmlns:a16="http://schemas.microsoft.com/office/drawing/2014/main" id="{2402F7B1-762C-413B-A52D-7A589E4838CB}"/>
              </a:ext>
            </a:extLst>
          </p:cNvPr>
          <p:cNvSpPr txBox="1">
            <a:spLocks/>
          </p:cNvSpPr>
          <p:nvPr/>
        </p:nvSpPr>
        <p:spPr>
          <a:xfrm>
            <a:off x="694545" y="1739592"/>
            <a:ext cx="10551685" cy="46991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9pPr>
          </a:lstStyle>
          <a:p>
            <a:pPr marL="342900" lvl="0" indent="-342900" algn="just">
              <a:buFont typeface="+mj-lt"/>
              <a:buAutoNum type="arabicPeriod"/>
            </a:pPr>
            <a:r>
              <a:rPr lang="id-ID" sz="3200">
                <a:latin typeface="Times New Roman" panose="02020603050405020304" pitchFamily="18" charset="0"/>
                <a:ea typeface="Calibri" panose="020F0502020204030204" pitchFamily="34" charset="0"/>
                <a:cs typeface="Times New Roman" panose="02020603050405020304" pitchFamily="18" charset="0"/>
              </a:rPr>
              <a:t>Menghasilkan data analisis kemampuan gaya angkat drone terhadap beban yang diangkut.</a:t>
            </a:r>
          </a:p>
          <a:p>
            <a:pPr marL="342900" lvl="0" indent="-342900" algn="just">
              <a:buFont typeface="+mj-lt"/>
              <a:buAutoNum type="arabicPeriod"/>
            </a:pPr>
            <a:r>
              <a:rPr lang="id-ID" sz="3200">
                <a:latin typeface="Times New Roman" panose="02020603050405020304" pitchFamily="18" charset="0"/>
                <a:ea typeface="Calibri" panose="020F0502020204030204" pitchFamily="34" charset="0"/>
                <a:cs typeface="Times New Roman" panose="02020603050405020304" pitchFamily="18" charset="0"/>
              </a:rPr>
              <a:t>Menghasilkan sistem kontrol penyemprotan cairan pestisida secara otomatis dengan menggunakan GPS pada drone.</a:t>
            </a:r>
          </a:p>
          <a:p>
            <a:pPr marL="342900" lvl="0" indent="-342900" algn="just">
              <a:buFont typeface="+mj-lt"/>
              <a:buAutoNum type="arabicPeriod"/>
            </a:pPr>
            <a:r>
              <a:rPr lang="id-ID" sz="3200">
                <a:latin typeface="Times New Roman" panose="02020603050405020304" pitchFamily="18" charset="0"/>
                <a:ea typeface="Calibri" panose="020F0502020204030204" pitchFamily="34" charset="0"/>
                <a:cs typeface="Times New Roman" panose="02020603050405020304" pitchFamily="18" charset="0"/>
              </a:rPr>
              <a:t>Menghasilkan drone yang mampu melakukan penyemprotan cairan pestisida secara otomatis sesuai dengan alur misi penerbangan yang dirancang dengan software Mission Planner. </a:t>
            </a:r>
            <a:endParaRPr lang="id-ID" sz="32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9" name="Google Shape;192;p35">
            <a:extLst>
              <a:ext uri="{FF2B5EF4-FFF2-40B4-BE49-F238E27FC236}">
                <a16:creationId xmlns:a16="http://schemas.microsoft.com/office/drawing/2014/main" id="{00AD3DB1-5D2D-444C-9CF5-5373D22D55B8}"/>
              </a:ext>
            </a:extLst>
          </p:cNvPr>
          <p:cNvPicPr preferRelativeResize="0"/>
          <p:nvPr/>
        </p:nvPicPr>
        <p:blipFill>
          <a:blip r:embed="rId3">
            <a:alphaModFix/>
          </a:blip>
          <a:stretch>
            <a:fillRect/>
          </a:stretch>
        </p:blipFill>
        <p:spPr>
          <a:xfrm rot="1003303">
            <a:off x="74508" y="5834828"/>
            <a:ext cx="1391340" cy="849252"/>
          </a:xfrm>
          <a:prstGeom prst="rect">
            <a:avLst/>
          </a:prstGeom>
          <a:noFill/>
          <a:ln>
            <a:noFill/>
          </a:ln>
        </p:spPr>
      </p:pic>
      <p:pic>
        <p:nvPicPr>
          <p:cNvPr id="20" name="Google Shape;206;p37">
            <a:extLst>
              <a:ext uri="{FF2B5EF4-FFF2-40B4-BE49-F238E27FC236}">
                <a16:creationId xmlns:a16="http://schemas.microsoft.com/office/drawing/2014/main" id="{4D883D3A-F8CF-4F37-A879-1EE1E205DA8C}"/>
              </a:ext>
            </a:extLst>
          </p:cNvPr>
          <p:cNvPicPr preferRelativeResize="0"/>
          <p:nvPr/>
        </p:nvPicPr>
        <p:blipFill rotWithShape="1">
          <a:blip r:embed="rId4">
            <a:alphaModFix/>
          </a:blip>
          <a:srcRect l="13737" t="58394" r="13730"/>
          <a:stretch/>
        </p:blipFill>
        <p:spPr>
          <a:xfrm rot="1499151">
            <a:off x="10130845" y="-85734"/>
            <a:ext cx="2283774" cy="1425775"/>
          </a:xfrm>
          <a:prstGeom prst="rect">
            <a:avLst/>
          </a:prstGeom>
          <a:noFill/>
          <a:ln>
            <a:noFill/>
          </a:ln>
        </p:spPr>
      </p:pic>
      <p:pic>
        <p:nvPicPr>
          <p:cNvPr id="21" name="Google Shape;250;p41">
            <a:extLst>
              <a:ext uri="{FF2B5EF4-FFF2-40B4-BE49-F238E27FC236}">
                <a16:creationId xmlns:a16="http://schemas.microsoft.com/office/drawing/2014/main" id="{57669FBB-E1D0-4717-BFCC-9DB76A55E5FA}"/>
              </a:ext>
            </a:extLst>
          </p:cNvPr>
          <p:cNvPicPr preferRelativeResize="0"/>
          <p:nvPr/>
        </p:nvPicPr>
        <p:blipFill>
          <a:blip r:embed="rId5">
            <a:alphaModFix/>
          </a:blip>
          <a:stretch>
            <a:fillRect/>
          </a:stretch>
        </p:blipFill>
        <p:spPr>
          <a:xfrm>
            <a:off x="4228855" y="-16151"/>
            <a:ext cx="1981903" cy="1067714"/>
          </a:xfrm>
          <a:prstGeom prst="rect">
            <a:avLst/>
          </a:prstGeom>
          <a:noFill/>
          <a:ln>
            <a:noFill/>
          </a:ln>
          <a:effectLst>
            <a:outerShdw blurRad="85725" dist="38100" dir="3000000" algn="bl" rotWithShape="0">
              <a:schemeClr val="lt1">
                <a:alpha val="60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19" name="Google Shape;192;p35">
            <a:extLst>
              <a:ext uri="{FF2B5EF4-FFF2-40B4-BE49-F238E27FC236}">
                <a16:creationId xmlns:a16="http://schemas.microsoft.com/office/drawing/2014/main" id="{46F9A14F-A63B-4A97-AD57-2574E853C173}"/>
              </a:ext>
            </a:extLst>
          </p:cNvPr>
          <p:cNvPicPr preferRelativeResize="0"/>
          <p:nvPr/>
        </p:nvPicPr>
        <p:blipFill>
          <a:blip r:embed="rId3">
            <a:alphaModFix/>
          </a:blip>
          <a:stretch>
            <a:fillRect/>
          </a:stretch>
        </p:blipFill>
        <p:spPr>
          <a:xfrm rot="1003303">
            <a:off x="74508" y="5834828"/>
            <a:ext cx="1391340" cy="849252"/>
          </a:xfrm>
          <a:prstGeom prst="rect">
            <a:avLst/>
          </a:prstGeom>
          <a:noFill/>
          <a:ln>
            <a:noFill/>
          </a:ln>
        </p:spPr>
      </p:pic>
      <p:pic>
        <p:nvPicPr>
          <p:cNvPr id="20" name="Google Shape;206;p37">
            <a:extLst>
              <a:ext uri="{FF2B5EF4-FFF2-40B4-BE49-F238E27FC236}">
                <a16:creationId xmlns:a16="http://schemas.microsoft.com/office/drawing/2014/main" id="{B16BD56A-AD4C-4893-8CE1-CF33A214D05B}"/>
              </a:ext>
            </a:extLst>
          </p:cNvPr>
          <p:cNvPicPr preferRelativeResize="0"/>
          <p:nvPr/>
        </p:nvPicPr>
        <p:blipFill rotWithShape="1">
          <a:blip r:embed="rId4">
            <a:alphaModFix/>
          </a:blip>
          <a:srcRect l="13737" t="58394" r="13730"/>
          <a:stretch/>
        </p:blipFill>
        <p:spPr>
          <a:xfrm rot="1499151">
            <a:off x="10130845" y="-85734"/>
            <a:ext cx="2283774" cy="1425775"/>
          </a:xfrm>
          <a:prstGeom prst="rect">
            <a:avLst/>
          </a:prstGeom>
          <a:noFill/>
          <a:ln>
            <a:noFill/>
          </a:ln>
        </p:spPr>
      </p:pic>
      <p:pic>
        <p:nvPicPr>
          <p:cNvPr id="21" name="Google Shape;250;p41">
            <a:extLst>
              <a:ext uri="{FF2B5EF4-FFF2-40B4-BE49-F238E27FC236}">
                <a16:creationId xmlns:a16="http://schemas.microsoft.com/office/drawing/2014/main" id="{92396FE1-CF87-4851-B192-4739729E8472}"/>
              </a:ext>
            </a:extLst>
          </p:cNvPr>
          <p:cNvPicPr preferRelativeResize="0"/>
          <p:nvPr/>
        </p:nvPicPr>
        <p:blipFill>
          <a:blip r:embed="rId5">
            <a:alphaModFix/>
          </a:blip>
          <a:stretch>
            <a:fillRect/>
          </a:stretch>
        </p:blipFill>
        <p:spPr>
          <a:xfrm>
            <a:off x="4228855" y="-16151"/>
            <a:ext cx="1981903" cy="1067714"/>
          </a:xfrm>
          <a:prstGeom prst="rect">
            <a:avLst/>
          </a:prstGeom>
          <a:noFill/>
          <a:ln>
            <a:noFill/>
          </a:ln>
          <a:effectLst>
            <a:outerShdw blurRad="85725" dist="38100" dir="3000000" algn="bl" rotWithShape="0">
              <a:schemeClr val="lt1">
                <a:alpha val="60000"/>
              </a:schemeClr>
            </a:outerShdw>
          </a:effectLst>
        </p:spPr>
      </p:pic>
      <p:sp>
        <p:nvSpPr>
          <p:cNvPr id="30" name="Google Shape;197;p36">
            <a:extLst>
              <a:ext uri="{FF2B5EF4-FFF2-40B4-BE49-F238E27FC236}">
                <a16:creationId xmlns:a16="http://schemas.microsoft.com/office/drawing/2014/main" id="{85F3A734-53BF-43DC-8582-657D461657EC}"/>
              </a:ext>
            </a:extLst>
          </p:cNvPr>
          <p:cNvSpPr txBox="1">
            <a:spLocks noGrp="1"/>
          </p:cNvSpPr>
          <p:nvPr>
            <p:ph type="title"/>
          </p:nvPr>
        </p:nvSpPr>
        <p:spPr>
          <a:xfrm>
            <a:off x="805228" y="783901"/>
            <a:ext cx="10290000" cy="857600"/>
          </a:xfrm>
          <a:prstGeom prst="rect">
            <a:avLst/>
          </a:prstGeom>
        </p:spPr>
        <p:txBody>
          <a:bodyPr spcFirstLastPara="1" wrap="square" lIns="121900" tIns="121900" rIns="121900" bIns="121900" anchor="b" anchorCtr="0">
            <a:noAutofit/>
          </a:bodyPr>
          <a:lstStyle/>
          <a:p>
            <a:pPr lvl="0"/>
            <a:r>
              <a:rPr lang="en-US" b="1" dirty="0" err="1">
                <a:latin typeface="Sitka Text" panose="02000505000000020004" pitchFamily="2" charset="0"/>
              </a:rPr>
              <a:t>Manfaat</a:t>
            </a:r>
            <a:r>
              <a:rPr lang="en-US" b="1" dirty="0">
                <a:latin typeface="Sitka Text" panose="02000505000000020004" pitchFamily="2" charset="0"/>
              </a:rPr>
              <a:t> </a:t>
            </a:r>
            <a:r>
              <a:rPr lang="en-US" b="1" dirty="0" err="1">
                <a:latin typeface="Sitka Text" panose="02000505000000020004" pitchFamily="2" charset="0"/>
              </a:rPr>
              <a:t>Penelitian</a:t>
            </a:r>
            <a:endParaRPr lang="en-ID" dirty="0"/>
          </a:p>
        </p:txBody>
      </p:sp>
      <p:grpSp>
        <p:nvGrpSpPr>
          <p:cNvPr id="31" name="Google Shape;807;p71">
            <a:extLst>
              <a:ext uri="{FF2B5EF4-FFF2-40B4-BE49-F238E27FC236}">
                <a16:creationId xmlns:a16="http://schemas.microsoft.com/office/drawing/2014/main" id="{32D22137-8949-4FD7-899F-E1B3F9B37C81}"/>
              </a:ext>
            </a:extLst>
          </p:cNvPr>
          <p:cNvGrpSpPr/>
          <p:nvPr/>
        </p:nvGrpSpPr>
        <p:grpSpPr>
          <a:xfrm>
            <a:off x="279951" y="992895"/>
            <a:ext cx="514996" cy="538837"/>
            <a:chOff x="5080188" y="927900"/>
            <a:chExt cx="961200" cy="961200"/>
          </a:xfrm>
        </p:grpSpPr>
        <p:sp>
          <p:nvSpPr>
            <p:cNvPr id="32" name="Google Shape;808;p71">
              <a:extLst>
                <a:ext uri="{FF2B5EF4-FFF2-40B4-BE49-F238E27FC236}">
                  <a16:creationId xmlns:a16="http://schemas.microsoft.com/office/drawing/2014/main" id="{BB1BC78B-C6DF-4915-BF06-A34DAEDF3954}"/>
                </a:ext>
              </a:extLst>
            </p:cNvPr>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9;p71">
              <a:extLst>
                <a:ext uri="{FF2B5EF4-FFF2-40B4-BE49-F238E27FC236}">
                  <a16:creationId xmlns:a16="http://schemas.microsoft.com/office/drawing/2014/main" id="{A8C0EF81-76B4-4C3E-8332-0CB1FA0EAA50}"/>
                </a:ext>
              </a:extLst>
            </p:cNvPr>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0;p71">
              <a:extLst>
                <a:ext uri="{FF2B5EF4-FFF2-40B4-BE49-F238E27FC236}">
                  <a16:creationId xmlns:a16="http://schemas.microsoft.com/office/drawing/2014/main" id="{C83D4687-CF5C-47D8-8AFF-773821EAB037}"/>
                </a:ext>
              </a:extLst>
            </p:cNvPr>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1;p71">
              <a:extLst>
                <a:ext uri="{FF2B5EF4-FFF2-40B4-BE49-F238E27FC236}">
                  <a16:creationId xmlns:a16="http://schemas.microsoft.com/office/drawing/2014/main" id="{8C850A1A-C774-4A36-BA70-450057BE4B9B}"/>
                </a:ext>
              </a:extLst>
            </p:cNvPr>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2;p71">
              <a:extLst>
                <a:ext uri="{FF2B5EF4-FFF2-40B4-BE49-F238E27FC236}">
                  <a16:creationId xmlns:a16="http://schemas.microsoft.com/office/drawing/2014/main" id="{7CFCEE51-DC56-498D-AE82-829AECC5BB0B}"/>
                </a:ext>
              </a:extLst>
            </p:cNvPr>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3;p71">
              <a:extLst>
                <a:ext uri="{FF2B5EF4-FFF2-40B4-BE49-F238E27FC236}">
                  <a16:creationId xmlns:a16="http://schemas.microsoft.com/office/drawing/2014/main" id="{E9415272-5437-4F54-9927-E5C21D107E32}"/>
                </a:ext>
              </a:extLst>
            </p:cNvPr>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4;p71">
              <a:extLst>
                <a:ext uri="{FF2B5EF4-FFF2-40B4-BE49-F238E27FC236}">
                  <a16:creationId xmlns:a16="http://schemas.microsoft.com/office/drawing/2014/main" id="{04CE814E-CC47-42DF-8B6D-9E1713D4FBDF}"/>
                </a:ext>
              </a:extLst>
            </p:cNvPr>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5;p71">
              <a:extLst>
                <a:ext uri="{FF2B5EF4-FFF2-40B4-BE49-F238E27FC236}">
                  <a16:creationId xmlns:a16="http://schemas.microsoft.com/office/drawing/2014/main" id="{9E48D88A-D888-487D-994F-8BC21DF29D6C}"/>
                </a:ext>
              </a:extLst>
            </p:cNvPr>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Rectangle: Rounded Corners 39">
            <a:extLst>
              <a:ext uri="{FF2B5EF4-FFF2-40B4-BE49-F238E27FC236}">
                <a16:creationId xmlns:a16="http://schemas.microsoft.com/office/drawing/2014/main" id="{0BB5A342-B831-43B6-850D-B7A5F75943D8}"/>
              </a:ext>
            </a:extLst>
          </p:cNvPr>
          <p:cNvSpPr/>
          <p:nvPr/>
        </p:nvSpPr>
        <p:spPr>
          <a:xfrm>
            <a:off x="-359054" y="93080"/>
            <a:ext cx="4031168" cy="849252"/>
          </a:xfrm>
          <a:prstGeom prst="roundRect">
            <a:avLst/>
          </a:prstGeom>
          <a:solidFill>
            <a:srgbClr val="250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Black" panose="020B0A04020102020204" pitchFamily="34" charset="0"/>
              </a:rPr>
              <a:t>01. </a:t>
            </a:r>
            <a:r>
              <a:rPr lang="en-US" sz="2400" dirty="0" err="1">
                <a:latin typeface="Arial Black" panose="020B0A04020102020204" pitchFamily="34" charset="0"/>
              </a:rPr>
              <a:t>Pendahuluan</a:t>
            </a:r>
            <a:endParaRPr lang="en-ID" sz="2400" dirty="0">
              <a:latin typeface="Arial Black" panose="020B0A04020102020204" pitchFamily="34" charset="0"/>
            </a:endParaRPr>
          </a:p>
        </p:txBody>
      </p:sp>
      <p:sp>
        <p:nvSpPr>
          <p:cNvPr id="41" name="Google Shape;259;p42">
            <a:extLst>
              <a:ext uri="{FF2B5EF4-FFF2-40B4-BE49-F238E27FC236}">
                <a16:creationId xmlns:a16="http://schemas.microsoft.com/office/drawing/2014/main" id="{2402F7B1-762C-413B-A52D-7A589E4838CB}"/>
              </a:ext>
            </a:extLst>
          </p:cNvPr>
          <p:cNvSpPr txBox="1">
            <a:spLocks/>
          </p:cNvSpPr>
          <p:nvPr/>
        </p:nvSpPr>
        <p:spPr>
          <a:xfrm>
            <a:off x="1255806" y="1866945"/>
            <a:ext cx="10551685" cy="234952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9pPr>
          </a:lstStyle>
          <a:p>
            <a:pPr marL="342900" lvl="0" indent="-342900" algn="just">
              <a:buFont typeface="+mj-lt"/>
              <a:buAutoNum type="arabicPeriod"/>
            </a:pPr>
            <a:r>
              <a:rPr lang="id-ID" sz="2800">
                <a:latin typeface="Times New Roman" panose="02020603050405020304" pitchFamily="18" charset="0"/>
                <a:ea typeface="Calibri" panose="020F0502020204030204" pitchFamily="34" charset="0"/>
                <a:cs typeface="Times New Roman" panose="02020603050405020304" pitchFamily="18" charset="0"/>
              </a:rPr>
              <a:t>Mempermudah pekerjaan petani dalam melakukan penyemprotan cairan pestisida. </a:t>
            </a:r>
          </a:p>
          <a:p>
            <a:pPr marL="342900" lvl="0" indent="-342900" algn="just">
              <a:buFont typeface="+mj-lt"/>
              <a:buAutoNum type="arabicPeriod"/>
            </a:pPr>
            <a:r>
              <a:rPr lang="en-US" sz="2800">
                <a:latin typeface="Times New Roman" panose="02020603050405020304" pitchFamily="18" charset="0"/>
                <a:ea typeface="Calibri" panose="020F0502020204030204" pitchFamily="34" charset="0"/>
                <a:cs typeface="Times New Roman" panose="02020603050405020304" pitchFamily="18" charset="0"/>
              </a:rPr>
              <a:t>M</a:t>
            </a:r>
            <a:r>
              <a:rPr lang="id-ID" sz="2800">
                <a:latin typeface="Times New Roman" panose="02020603050405020304" pitchFamily="18" charset="0"/>
                <a:ea typeface="Calibri" panose="020F0502020204030204" pitchFamily="34" charset="0"/>
                <a:cs typeface="Times New Roman" panose="02020603050405020304" pitchFamily="18" charset="0"/>
              </a:rPr>
              <a:t>encegah efek negatif dari resiko penyemprotan cairan pestisida.</a:t>
            </a:r>
          </a:p>
          <a:p>
            <a:pPr marL="342900" lvl="0" indent="-342900" algn="just">
              <a:buFont typeface="+mj-lt"/>
              <a:buAutoNum type="arabicPeriod"/>
            </a:pPr>
            <a:r>
              <a:rPr lang="id-ID" sz="2800">
                <a:latin typeface="Times New Roman" panose="02020603050405020304" pitchFamily="18" charset="0"/>
                <a:ea typeface="Calibri" panose="020F0502020204030204" pitchFamily="34" charset="0"/>
                <a:cs typeface="Times New Roman" panose="02020603050405020304" pitchFamily="18" charset="0"/>
              </a:rPr>
              <a:t>Mencegah kerusakan pada tanaman karena dalam proses penyemprotan secara manual banyak tanaman yang terinjak</a:t>
            </a:r>
            <a:r>
              <a:rPr lang="en-US" sz="280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buFont typeface="+mj-lt"/>
              <a:buAutoNum type="arabicPeriod"/>
            </a:pPr>
            <a:endParaRPr lang="id-ID" sz="280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2" name="Google Shape;192;p35">
            <a:extLst>
              <a:ext uri="{FF2B5EF4-FFF2-40B4-BE49-F238E27FC236}">
                <a16:creationId xmlns:a16="http://schemas.microsoft.com/office/drawing/2014/main" id="{518AF1AA-1318-4951-81DA-F74FED78EA76}"/>
              </a:ext>
            </a:extLst>
          </p:cNvPr>
          <p:cNvPicPr preferRelativeResize="0"/>
          <p:nvPr/>
        </p:nvPicPr>
        <p:blipFill>
          <a:blip r:embed="rId3">
            <a:alphaModFix/>
          </a:blip>
          <a:stretch>
            <a:fillRect/>
          </a:stretch>
        </p:blipFill>
        <p:spPr>
          <a:xfrm rot="183223">
            <a:off x="11504259" y="-1575560"/>
            <a:ext cx="1375483" cy="832721"/>
          </a:xfrm>
          <a:prstGeom prst="rect">
            <a:avLst/>
          </a:prstGeom>
          <a:noFill/>
          <a:ln>
            <a:noFill/>
          </a:ln>
        </p:spPr>
      </p:pic>
      <p:sp>
        <p:nvSpPr>
          <p:cNvPr id="18" name="Google Shape;197;p36">
            <a:extLst>
              <a:ext uri="{FF2B5EF4-FFF2-40B4-BE49-F238E27FC236}">
                <a16:creationId xmlns:a16="http://schemas.microsoft.com/office/drawing/2014/main" id="{414EAD5C-6CD5-476D-86CC-0BCF9F5B467D}"/>
              </a:ext>
            </a:extLst>
          </p:cNvPr>
          <p:cNvSpPr txBox="1">
            <a:spLocks/>
          </p:cNvSpPr>
          <p:nvPr/>
        </p:nvSpPr>
        <p:spPr>
          <a:xfrm>
            <a:off x="797204" y="1272308"/>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pPr marL="457200" indent="-457200">
              <a:buFont typeface="Arial" panose="020B0604020202020204" pitchFamily="34" charset="0"/>
              <a:buChar char="•"/>
            </a:pPr>
            <a:r>
              <a:rPr lang="en-US" sz="2800" b="1" kern="0">
                <a:latin typeface="Sitka Text" panose="02000505000000020004" pitchFamily="2" charset="0"/>
              </a:rPr>
              <a:t>Bagi Pengguna :</a:t>
            </a:r>
            <a:endParaRPr lang="en-ID" sz="2800" kern="0" dirty="0"/>
          </a:p>
        </p:txBody>
      </p:sp>
      <p:sp>
        <p:nvSpPr>
          <p:cNvPr id="23" name="Google Shape;197;p36">
            <a:extLst>
              <a:ext uri="{FF2B5EF4-FFF2-40B4-BE49-F238E27FC236}">
                <a16:creationId xmlns:a16="http://schemas.microsoft.com/office/drawing/2014/main" id="{0347A136-D1A6-4824-A1C9-8421DEC32C11}"/>
              </a:ext>
            </a:extLst>
          </p:cNvPr>
          <p:cNvSpPr txBox="1">
            <a:spLocks/>
          </p:cNvSpPr>
          <p:nvPr/>
        </p:nvSpPr>
        <p:spPr>
          <a:xfrm>
            <a:off x="797204" y="3919374"/>
            <a:ext cx="10290000" cy="857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pPr marL="457200" indent="-457200">
              <a:buFont typeface="Arial" panose="020B0604020202020204" pitchFamily="34" charset="0"/>
              <a:buChar char="•"/>
            </a:pPr>
            <a:r>
              <a:rPr lang="en-US" sz="2800" b="1" kern="0">
                <a:latin typeface="Sitka Text" panose="02000505000000020004" pitchFamily="2" charset="0"/>
              </a:rPr>
              <a:t>Bagi Pengembang  :</a:t>
            </a:r>
            <a:endParaRPr lang="en-ID" sz="2800" kern="0" dirty="0"/>
          </a:p>
        </p:txBody>
      </p:sp>
      <p:sp>
        <p:nvSpPr>
          <p:cNvPr id="25" name="Google Shape;259;p42">
            <a:extLst>
              <a:ext uri="{FF2B5EF4-FFF2-40B4-BE49-F238E27FC236}">
                <a16:creationId xmlns:a16="http://schemas.microsoft.com/office/drawing/2014/main" id="{88D93C82-84F0-4FE5-B9A0-A581A281330A}"/>
              </a:ext>
            </a:extLst>
          </p:cNvPr>
          <p:cNvSpPr txBox="1">
            <a:spLocks/>
          </p:cNvSpPr>
          <p:nvPr/>
        </p:nvSpPr>
        <p:spPr>
          <a:xfrm>
            <a:off x="1216049" y="4568124"/>
            <a:ext cx="10551685" cy="234952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667"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3333" b="0" i="0" u="none" strike="noStrike" cap="none">
                <a:solidFill>
                  <a:schemeClr val="dk1"/>
                </a:solidFill>
                <a:latin typeface="Bebas Neue"/>
                <a:ea typeface="Bebas Neue"/>
                <a:cs typeface="Bebas Neue"/>
                <a:sym typeface="Bebas Neue"/>
              </a:defRPr>
            </a:lvl9pPr>
          </a:lstStyle>
          <a:p>
            <a:pPr marL="342900" lvl="0" indent="-342900" algn="just">
              <a:buFont typeface="+mj-lt"/>
              <a:buAutoNum type="arabicPeriod"/>
            </a:pPr>
            <a:r>
              <a:rPr lang="id-ID" sz="2800">
                <a:latin typeface="Times New Roman" panose="02020603050405020304" pitchFamily="18" charset="0"/>
                <a:ea typeface="Calibri" panose="020F0502020204030204" pitchFamily="34" charset="0"/>
                <a:cs typeface="Times New Roman" panose="02020603050405020304" pitchFamily="18" charset="0"/>
              </a:rPr>
              <a:t>Menjadikan penelitian ini sebagai media untuk melakukan pengembangan pengetahuan dibidang UAV.</a:t>
            </a:r>
          </a:p>
          <a:p>
            <a:pPr marL="342900" lvl="0" indent="-342900" algn="just">
              <a:buFont typeface="+mj-lt"/>
              <a:buAutoNum type="arabicPeriod"/>
            </a:pPr>
            <a:r>
              <a:rPr lang="id-ID" sz="2800">
                <a:latin typeface="Times New Roman" panose="02020603050405020304" pitchFamily="18" charset="0"/>
                <a:ea typeface="Calibri" panose="020F0502020204030204" pitchFamily="34" charset="0"/>
                <a:cs typeface="Times New Roman" panose="02020603050405020304" pitchFamily="18" charset="0"/>
              </a:rPr>
              <a:t>Memperolah data hasil pengujian kemampuan drone </a:t>
            </a:r>
            <a:r>
              <a:rPr lang="en-US" sz="2800">
                <a:latin typeface="Times New Roman" panose="02020603050405020304" pitchFamily="18" charset="0"/>
                <a:ea typeface="Calibri" panose="020F0502020204030204" pitchFamily="34" charset="0"/>
                <a:cs typeface="Times New Roman" panose="02020603050405020304" pitchFamily="18" charset="0"/>
              </a:rPr>
              <a:t>pada</a:t>
            </a:r>
            <a:r>
              <a:rPr lang="id-ID" sz="2800">
                <a:latin typeface="Times New Roman" panose="02020603050405020304" pitchFamily="18" charset="0"/>
                <a:ea typeface="Calibri" panose="020F0502020204030204" pitchFamily="34" charset="0"/>
                <a:cs typeface="Times New Roman" panose="02020603050405020304" pitchFamily="18" charset="0"/>
              </a:rPr>
              <a:t> proses penyemprotan cairan pestisida secara otomatis menggunakan GPS</a:t>
            </a:r>
            <a:r>
              <a:rPr lang="en-US" sz="2800">
                <a:latin typeface="Times New Roman" panose="02020603050405020304" pitchFamily="18" charset="0"/>
                <a:ea typeface="Calibri" panose="020F0502020204030204" pitchFamily="34" charset="0"/>
                <a:cs typeface="Times New Roman" panose="02020603050405020304" pitchFamily="18" charset="0"/>
              </a:rPr>
              <a:t>.</a:t>
            </a:r>
            <a:endParaRPr lang="id-ID" sz="280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178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rone Flight Workshop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4344</TotalTime>
  <Words>1835</Words>
  <Application>Microsoft Office PowerPoint</Application>
  <PresentationFormat>Widescreen</PresentationFormat>
  <Paragraphs>442</Paragraphs>
  <Slides>45</Slides>
  <Notes>45</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45</vt:i4>
      </vt:variant>
    </vt:vector>
  </HeadingPairs>
  <TitlesOfParts>
    <vt:vector size="68" baseType="lpstr">
      <vt:lpstr>Anaheim</vt:lpstr>
      <vt:lpstr>Arial</vt:lpstr>
      <vt:lpstr>Arial Black</vt:lpstr>
      <vt:lpstr>Bahnschrift</vt:lpstr>
      <vt:lpstr>Bebas Neue</vt:lpstr>
      <vt:lpstr>Calibri</vt:lpstr>
      <vt:lpstr>Cambria Math</vt:lpstr>
      <vt:lpstr>Comic Sans MS</vt:lpstr>
      <vt:lpstr>Constantia</vt:lpstr>
      <vt:lpstr>Georgia</vt:lpstr>
      <vt:lpstr>Monotype Corsiva</vt:lpstr>
      <vt:lpstr>Montserrat</vt:lpstr>
      <vt:lpstr>Montserrat Light</vt:lpstr>
      <vt:lpstr>Montserrat Medium</vt:lpstr>
      <vt:lpstr>Montserrat SemiBold</vt:lpstr>
      <vt:lpstr>Nunito Light</vt:lpstr>
      <vt:lpstr>PT Sans</vt:lpstr>
      <vt:lpstr>Segoe UI Emoji</vt:lpstr>
      <vt:lpstr>Sitka Text</vt:lpstr>
      <vt:lpstr>Symbol</vt:lpstr>
      <vt:lpstr>Times New Roman</vt:lpstr>
      <vt:lpstr>Wingdings</vt:lpstr>
      <vt:lpstr>Drone Flight Workshop by Slidesgo</vt:lpstr>
      <vt:lpstr>Ujian Komprehensif</vt:lpstr>
      <vt:lpstr>01.</vt:lpstr>
      <vt:lpstr>01</vt:lpstr>
      <vt:lpstr>Latar Belakang</vt:lpstr>
      <vt:lpstr>Identifikasi Masalah</vt:lpstr>
      <vt:lpstr>Batasan Masalah</vt:lpstr>
      <vt:lpstr>Rumusan Masalah</vt:lpstr>
      <vt:lpstr>Tujuan Penelitian</vt:lpstr>
      <vt:lpstr>Manfaat Penelitian</vt:lpstr>
      <vt:lpstr>Kajian Pustaka</vt:lpstr>
      <vt:lpstr>Sistem Kontrol</vt:lpstr>
      <vt:lpstr>Drone Pertanian</vt:lpstr>
      <vt:lpstr>Teori Dasar Drone</vt:lpstr>
      <vt:lpstr>Perangkat Penggerak dan Elektronik Drone</vt:lpstr>
      <vt:lpstr>Perangkat Kontrol Penyemprotan </vt:lpstr>
      <vt:lpstr>Mission Planner</vt:lpstr>
      <vt:lpstr>Perhitungan Parameter Hexacopter</vt:lpstr>
      <vt:lpstr>Metode Pengembangan Sistem </vt:lpstr>
      <vt:lpstr>Penelitian Relevan</vt:lpstr>
      <vt:lpstr>Metodologi Penelitian</vt:lpstr>
      <vt:lpstr>Analisis Kebutuhan</vt:lpstr>
      <vt:lpstr>Blok Diagram Sistem</vt:lpstr>
      <vt:lpstr>Desain Rancangan</vt:lpstr>
      <vt:lpstr>Wiring Diagram</vt:lpstr>
      <vt:lpstr>Struktur Desain Alat</vt:lpstr>
      <vt:lpstr>Peta Perencanaan Misi</vt:lpstr>
      <vt:lpstr>Tabel Perintah Perencanaan Misi</vt:lpstr>
      <vt:lpstr>Diagram Alir (Flowchart) Perencanaan Misi</vt:lpstr>
      <vt:lpstr>Hasil dan Pembahasan</vt:lpstr>
      <vt:lpstr>IMPLEMENTASI</vt:lpstr>
      <vt:lpstr>Kalibrasi Sistem </vt:lpstr>
      <vt:lpstr>1. Pengujian Daya Baterai</vt:lpstr>
      <vt:lpstr>PowerPoint Presentation</vt:lpstr>
      <vt:lpstr>3. Pengujian Motor Brushless</vt:lpstr>
      <vt:lpstr>4. Pengujian Radio Remote Controller</vt:lpstr>
      <vt:lpstr>5. Pengujian Sinyal Telemetri</vt:lpstr>
      <vt:lpstr>6. Pengujian GPS</vt:lpstr>
      <vt:lpstr>7. Pengujian Mekanisme Penyemprotan </vt:lpstr>
      <vt:lpstr>8. Pengujian Daya Angkat Drone</vt:lpstr>
      <vt:lpstr>9. Pengujian Sistem Keseluruhan</vt:lpstr>
      <vt:lpstr>Tahapan pemeliharaan sistem merupakan tahapan yang dilakukan ketika alat/sistem terjadi kegagalan (error) dalam sistem yang mengakibatkan drone tidak mampu bekerja dengan maksimal. Kegagalan yang terjadi seperti berat daya angkat drone yang tidak seimbang, sensor-sensor yang tidak terkonfigurasi, dan kesalahan-kesalahan dalam rangkaian. Untuk memperbaiki kesalahan yang telah terjadi sebelumnya maka hal yang dilakukan yaitu mengubah desain dan penempatan struktur komponen pada drone dengan tujuan drone akan terbang dengan stabil pada pengujian berikutnya</vt:lpstr>
      <vt:lpstr>Penutup</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Proposal</dc:title>
  <dc:creator>Jamil Febrian</dc:creator>
  <cp:lastModifiedBy>Jamil Febrian</cp:lastModifiedBy>
  <cp:revision>109</cp:revision>
  <dcterms:created xsi:type="dcterms:W3CDTF">2023-09-21T10:17:47Z</dcterms:created>
  <dcterms:modified xsi:type="dcterms:W3CDTF">2024-03-11T03:16:03Z</dcterms:modified>
</cp:coreProperties>
</file>